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handoutMasterIdLst>
    <p:handoutMasterId r:id="rId6"/>
  </p:handoutMasterIdLst>
  <p:sldIdLst>
    <p:sldId id="298" r:id="rId2"/>
    <p:sldId id="299" r:id="rId3"/>
    <p:sldId id="300" r:id="rId4"/>
  </p:sldIdLst>
  <p:sldSz cx="9232900" cy="7213600"/>
  <p:notesSz cx="7010400" cy="9296400"/>
  <p:defaultTextStyle>
    <a:lvl1pPr>
      <a:defRPr>
        <a:latin typeface="Arial"/>
        <a:ea typeface="Arial"/>
        <a:cs typeface="Arial"/>
        <a:sym typeface="Arial"/>
      </a:defRPr>
    </a:lvl1pPr>
    <a:lvl2pPr indent="457200">
      <a:defRPr>
        <a:latin typeface="Arial"/>
        <a:ea typeface="Arial"/>
        <a:cs typeface="Arial"/>
        <a:sym typeface="Arial"/>
      </a:defRPr>
    </a:lvl2pPr>
    <a:lvl3pPr indent="914400">
      <a:defRPr>
        <a:latin typeface="Arial"/>
        <a:ea typeface="Arial"/>
        <a:cs typeface="Arial"/>
        <a:sym typeface="Arial"/>
      </a:defRPr>
    </a:lvl3pPr>
    <a:lvl4pPr indent="1371600">
      <a:defRPr>
        <a:latin typeface="Arial"/>
        <a:ea typeface="Arial"/>
        <a:cs typeface="Arial"/>
        <a:sym typeface="Arial"/>
      </a:defRPr>
    </a:lvl4pPr>
    <a:lvl5pPr indent="1828800">
      <a:defRPr>
        <a:latin typeface="Arial"/>
        <a:ea typeface="Arial"/>
        <a:cs typeface="Arial"/>
        <a:sym typeface="Arial"/>
      </a:defRPr>
    </a:lvl5pPr>
    <a:lvl6pPr indent="2286000">
      <a:defRPr>
        <a:latin typeface="Arial"/>
        <a:ea typeface="Arial"/>
        <a:cs typeface="Arial"/>
        <a:sym typeface="Arial"/>
      </a:defRPr>
    </a:lvl6pPr>
    <a:lvl7pPr indent="2743200">
      <a:defRPr>
        <a:latin typeface="Arial"/>
        <a:ea typeface="Arial"/>
        <a:cs typeface="Arial"/>
        <a:sym typeface="Arial"/>
      </a:defRPr>
    </a:lvl7pPr>
    <a:lvl8pPr indent="3200400">
      <a:defRPr>
        <a:latin typeface="Arial"/>
        <a:ea typeface="Arial"/>
        <a:cs typeface="Arial"/>
        <a:sym typeface="Arial"/>
      </a:defRPr>
    </a:lvl8pPr>
    <a:lvl9pPr indent="3657600">
      <a:defRPr>
        <a:latin typeface="Arial"/>
        <a:ea typeface="Arial"/>
        <a:cs typeface="Arial"/>
        <a:sym typeface="Arial"/>
      </a:defRPr>
    </a:lvl9pPr>
  </p:defaultTextStyle>
  <p:extLst>
    <p:ext uri="{EFAFB233-063F-42B5-8137-9DF3F51BA10A}">
      <p15:sldGuideLst xmlns:p15="http://schemas.microsoft.com/office/powerpoint/2012/main">
        <p15:guide id="1" orient="horz" pos="2272">
          <p15:clr>
            <a:srgbClr val="A4A3A4"/>
          </p15:clr>
        </p15:guide>
        <p15:guide id="2" pos="29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7F3F4"/>
          </a:solidFill>
        </a:fill>
      </a:tcStyle>
    </a:wholeTbl>
    <a:band2H>
      <a:tcTxStyle/>
      <a:tcStyle>
        <a:tcBdr/>
        <a:fill>
          <a:solidFill>
            <a:srgbClr val="F3F9FA"/>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D9"/>
          </a:solidFill>
        </a:fill>
      </a:tcStyle>
    </a:wholeTbl>
    <a:band2H>
      <a:tcTxStyle/>
      <a:tcStyle>
        <a:tcBdr/>
        <a:fill>
          <a:solidFill>
            <a:srgbClr val="E7E7ED"/>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8A"/>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8A"/>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8A"/>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BBE0E3"/>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BBE0E3"/>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794" y="102"/>
      </p:cViewPr>
      <p:guideLst>
        <p:guide orient="horz" pos="2272"/>
        <p:guide pos="290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8482A2D-6FFB-4711-B7DE-AF48D46580FA}" type="datetimeFigureOut">
              <a:rPr lang="en-US" smtClean="0"/>
              <a:t>1/24/2018</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1955283D-4CD6-4EA5-81DD-7F126E5FC606}" type="slidenum">
              <a:rPr lang="en-US" smtClean="0"/>
              <a:t>‹#›</a:t>
            </a:fld>
            <a:endParaRPr lang="en-US"/>
          </a:p>
        </p:txBody>
      </p:sp>
    </p:spTree>
    <p:extLst>
      <p:ext uri="{BB962C8B-B14F-4D97-AF65-F5344CB8AC3E}">
        <p14:creationId xmlns:p14="http://schemas.microsoft.com/office/powerpoint/2010/main" val="13851000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5" name="Shape 55"/>
          <p:cNvSpPr>
            <a:spLocks noGrp="1" noRot="1" noChangeAspect="1"/>
          </p:cNvSpPr>
          <p:nvPr>
            <p:ph type="sldImg"/>
          </p:nvPr>
        </p:nvSpPr>
        <p:spPr>
          <a:xfrm>
            <a:off x="1274763" y="696913"/>
            <a:ext cx="4460875" cy="3486150"/>
          </a:xfrm>
          <a:prstGeom prst="rect">
            <a:avLst/>
          </a:prstGeom>
        </p:spPr>
        <p:txBody>
          <a:bodyPr lIns="93177" tIns="46589" rIns="93177" bIns="46589"/>
          <a:lstStyle/>
          <a:p>
            <a:pPr lvl="0"/>
            <a:endParaRPr dirty="0"/>
          </a:p>
        </p:txBody>
      </p:sp>
      <p:sp>
        <p:nvSpPr>
          <p:cNvPr id="56" name="Shape 56"/>
          <p:cNvSpPr>
            <a:spLocks noGrp="1"/>
          </p:cNvSpPr>
          <p:nvPr>
            <p:ph type="body" sz="quarter" idx="1"/>
          </p:nvPr>
        </p:nvSpPr>
        <p:spPr>
          <a:xfrm>
            <a:off x="934720" y="4415790"/>
            <a:ext cx="5140960" cy="4183380"/>
          </a:xfrm>
          <a:prstGeom prst="rect">
            <a:avLst/>
          </a:prstGeom>
        </p:spPr>
        <p:txBody>
          <a:bodyPr lIns="93177" tIns="46589" rIns="93177" bIns="46589"/>
          <a:lstStyle/>
          <a:p>
            <a:pPr lvl="0"/>
            <a:endParaRPr/>
          </a:p>
        </p:txBody>
      </p:sp>
    </p:spTree>
    <p:extLst>
      <p:ext uri="{BB962C8B-B14F-4D97-AF65-F5344CB8AC3E}">
        <p14:creationId xmlns:p14="http://schemas.microsoft.com/office/powerpoint/2010/main" val="2365076247"/>
      </p:ext>
    </p:extLst>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7" name="Shape 7"/>
          <p:cNvSpPr>
            <a:spLocks noGrp="1"/>
          </p:cNvSpPr>
          <p:nvPr>
            <p:ph type="title"/>
          </p:nvPr>
        </p:nvSpPr>
        <p:spPr>
          <a:xfrm>
            <a:off x="692150" y="1943101"/>
            <a:ext cx="7851775" cy="2149474"/>
          </a:xfrm>
          <a:prstGeom prst="rect">
            <a:avLst/>
          </a:prstGeom>
        </p:spPr>
        <p:txBody>
          <a:bodyPr/>
          <a:lstStyle/>
          <a:p>
            <a:pPr lvl="0">
              <a:defRPr sz="1800"/>
            </a:pPr>
            <a:r>
              <a:rPr sz="4500"/>
              <a:t>Title Text</a:t>
            </a:r>
          </a:p>
        </p:txBody>
      </p:sp>
      <p:sp>
        <p:nvSpPr>
          <p:cNvPr id="8" name="Shape 8"/>
          <p:cNvSpPr>
            <a:spLocks noGrp="1"/>
          </p:cNvSpPr>
          <p:nvPr>
            <p:ph type="body" idx="1"/>
          </p:nvPr>
        </p:nvSpPr>
        <p:spPr>
          <a:xfrm>
            <a:off x="1385887" y="4092575"/>
            <a:ext cx="6464301" cy="3121025"/>
          </a:xfrm>
          <a:prstGeom prst="rect">
            <a:avLst/>
          </a:prstGeom>
        </p:spPr>
        <p:txBody>
          <a:bodyPr/>
          <a:lstStyle>
            <a:lvl1pPr marL="0" indent="0" algn="ctr">
              <a:buSzTx/>
              <a:buNone/>
            </a:lvl1pPr>
            <a:lvl2pPr marL="0" indent="457200" algn="ctr">
              <a:buSzTx/>
              <a:buNone/>
            </a:lvl2pPr>
            <a:lvl3pPr marL="0" indent="914400" algn="ctr">
              <a:buSzTx/>
              <a:buNone/>
            </a:lvl3pPr>
            <a:lvl4pPr marL="0" indent="1371600" algn="ctr">
              <a:buSzTx/>
              <a:buNone/>
            </a:lvl4pPr>
            <a:lvl5pPr marL="0" indent="1828800" algn="ctr">
              <a:buSzTx/>
              <a:buNone/>
            </a:lvl5pPr>
          </a:lstStyle>
          <a:p>
            <a:pPr lvl="0">
              <a:defRPr sz="1800"/>
            </a:pPr>
            <a:r>
              <a:rPr sz="3300"/>
              <a:t>Body Level One</a:t>
            </a:r>
          </a:p>
          <a:p>
            <a:pPr lvl="1">
              <a:defRPr sz="1800"/>
            </a:pPr>
            <a:r>
              <a:rPr sz="3300"/>
              <a:t>Body Level Two</a:t>
            </a:r>
          </a:p>
          <a:p>
            <a:pPr lvl="2">
              <a:defRPr sz="1800"/>
            </a:pPr>
            <a:r>
              <a:rPr sz="3300"/>
              <a:t>Body Level Three</a:t>
            </a:r>
          </a:p>
          <a:p>
            <a:pPr lvl="3">
              <a:defRPr sz="1800"/>
            </a:pPr>
            <a:r>
              <a:rPr sz="3300"/>
              <a:t>Body Level Four</a:t>
            </a:r>
          </a:p>
          <a:p>
            <a:pPr lvl="4">
              <a:defRPr sz="1800"/>
            </a:pPr>
            <a:r>
              <a:rPr sz="3300"/>
              <a:t>Body Level Five</a:t>
            </a:r>
          </a:p>
        </p:txBody>
      </p:sp>
      <p:sp>
        <p:nvSpPr>
          <p:cNvPr id="9" name="Shape 9"/>
          <p:cNvSpPr>
            <a:spLocks noGrp="1"/>
          </p:cNvSpPr>
          <p:nvPr>
            <p:ph type="sldNum" sz="quarter" idx="2"/>
          </p:nvPr>
        </p:nvSpPr>
        <p:spPr>
          <a:prstGeom prst="rect">
            <a:avLst/>
          </a:prstGeom>
        </p:spPr>
        <p:txBody>
          <a:bodyPr/>
          <a:lstStyle/>
          <a:p>
            <a:pPr lvl="0"/>
            <a:fld id="{86CB4B4D-7CA3-9044-876B-883B54F8677D}" type="slidenum">
              <a:t>‹#›</a:t>
            </a:fld>
            <a:endParaRPr dirty="0"/>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42" name="Shape 42"/>
          <p:cNvSpPr>
            <a:spLocks noGrp="1"/>
          </p:cNvSpPr>
          <p:nvPr>
            <p:ph type="title"/>
          </p:nvPr>
        </p:nvSpPr>
        <p:spPr>
          <a:xfrm>
            <a:off x="1809750" y="3252787"/>
            <a:ext cx="5541963" cy="2400301"/>
          </a:xfrm>
          <a:prstGeom prst="rect">
            <a:avLst/>
          </a:prstGeom>
        </p:spPr>
        <p:txBody>
          <a:bodyPr anchor="b"/>
          <a:lstStyle>
            <a:lvl1pPr algn="l">
              <a:defRPr sz="2000">
                <a:latin typeface="Arial Bold"/>
                <a:ea typeface="Arial Bold"/>
                <a:cs typeface="Arial Bold"/>
                <a:sym typeface="Arial Bold"/>
              </a:defRPr>
            </a:lvl1pPr>
          </a:lstStyle>
          <a:p>
            <a:pPr lvl="0">
              <a:defRPr sz="1800"/>
            </a:pPr>
            <a:r>
              <a:rPr sz="2000"/>
              <a:t>Title Text</a:t>
            </a:r>
          </a:p>
        </p:txBody>
      </p:sp>
      <p:sp>
        <p:nvSpPr>
          <p:cNvPr id="43" name="Shape 43"/>
          <p:cNvSpPr>
            <a:spLocks noGrp="1"/>
          </p:cNvSpPr>
          <p:nvPr>
            <p:ph type="body" idx="1"/>
          </p:nvPr>
        </p:nvSpPr>
        <p:spPr>
          <a:xfrm>
            <a:off x="1809750" y="5653087"/>
            <a:ext cx="5541963" cy="1560513"/>
          </a:xfrm>
          <a:prstGeom prst="rect">
            <a:avLst/>
          </a:prstGeom>
        </p:spPr>
        <p:txBody>
          <a:bodyPr/>
          <a:lstStyle>
            <a:lvl1pPr marL="0" indent="0">
              <a:spcBef>
                <a:spcPts val="300"/>
              </a:spcBef>
              <a:buSzTx/>
              <a:buNone/>
              <a:defRPr sz="1400"/>
            </a:lvl1pPr>
            <a:lvl2pPr marL="0" indent="457200">
              <a:spcBef>
                <a:spcPts val="300"/>
              </a:spcBef>
              <a:buSzTx/>
              <a:buNone/>
              <a:defRPr sz="1400"/>
            </a:lvl2pPr>
            <a:lvl3pPr marL="0" indent="914400">
              <a:spcBef>
                <a:spcPts val="300"/>
              </a:spcBef>
              <a:buSzTx/>
              <a:buNone/>
              <a:defRPr sz="1400"/>
            </a:lvl3pPr>
            <a:lvl4pPr marL="0" indent="1371600">
              <a:spcBef>
                <a:spcPts val="300"/>
              </a:spcBef>
              <a:buSzTx/>
              <a:buNone/>
              <a:defRPr sz="1400"/>
            </a:lvl4pPr>
            <a:lvl5pPr marL="0" indent="1828800">
              <a:spcBef>
                <a:spcPts val="300"/>
              </a:spcBef>
              <a:buSzTx/>
              <a:buNone/>
              <a:defRPr sz="1400"/>
            </a:lvl5pPr>
          </a:lstStyle>
          <a:p>
            <a:pPr lvl="0">
              <a:defRPr sz="1800"/>
            </a:pPr>
            <a:r>
              <a:rPr sz="1400"/>
              <a:t>Body Level One</a:t>
            </a:r>
          </a:p>
          <a:p>
            <a:pPr lvl="1">
              <a:defRPr sz="1800"/>
            </a:pPr>
            <a:r>
              <a:rPr sz="1400"/>
              <a:t>Body Level Two</a:t>
            </a:r>
          </a:p>
          <a:p>
            <a:pPr lvl="2">
              <a:defRPr sz="1800"/>
            </a:pPr>
            <a:r>
              <a:rPr sz="1400"/>
              <a:t>Body Level Three</a:t>
            </a:r>
          </a:p>
          <a:p>
            <a:pPr lvl="3">
              <a:defRPr sz="1800"/>
            </a:pPr>
            <a:r>
              <a:rPr sz="1400"/>
              <a:t>Body Level Four</a:t>
            </a:r>
          </a:p>
          <a:p>
            <a:pPr lvl="4">
              <a:defRPr sz="1800"/>
            </a:pPr>
            <a:r>
              <a:rPr sz="1400"/>
              <a:t>Body Level Five</a:t>
            </a:r>
          </a:p>
        </p:txBody>
      </p:sp>
      <p:sp>
        <p:nvSpPr>
          <p:cNvPr id="44" name="Shape 44"/>
          <p:cNvSpPr>
            <a:spLocks noGrp="1"/>
          </p:cNvSpPr>
          <p:nvPr>
            <p:ph type="sldNum" sz="quarter" idx="2"/>
          </p:nvPr>
        </p:nvSpPr>
        <p:spPr>
          <a:prstGeom prst="rect">
            <a:avLst/>
          </a:prstGeom>
        </p:spPr>
        <p:txBody>
          <a:bodyPr/>
          <a:lstStyle/>
          <a:p>
            <a:pPr lvl="0"/>
            <a:fld id="{86CB4B4D-7CA3-9044-876B-883B54F8677D}" type="slidenum">
              <a:t>‹#›</a:t>
            </a:fld>
            <a:endParaRPr dirty="0"/>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46" name="Shape 46"/>
          <p:cNvSpPr>
            <a:spLocks noGrp="1"/>
          </p:cNvSpPr>
          <p:nvPr>
            <p:ph type="title"/>
          </p:nvPr>
        </p:nvSpPr>
        <p:spPr>
          <a:prstGeom prst="rect">
            <a:avLst/>
          </a:prstGeom>
        </p:spPr>
        <p:txBody>
          <a:bodyPr/>
          <a:lstStyle/>
          <a:p>
            <a:pPr lvl="0">
              <a:defRPr sz="1800"/>
            </a:pPr>
            <a:r>
              <a:rPr sz="4500"/>
              <a:t>Title Text</a:t>
            </a:r>
          </a:p>
        </p:txBody>
      </p:sp>
      <p:sp>
        <p:nvSpPr>
          <p:cNvPr id="47" name="Shape 47"/>
          <p:cNvSpPr>
            <a:spLocks noGrp="1"/>
          </p:cNvSpPr>
          <p:nvPr>
            <p:ph type="body" idx="1"/>
          </p:nvPr>
        </p:nvSpPr>
        <p:spPr>
          <a:prstGeom prst="rect">
            <a:avLst/>
          </a:prstGeom>
        </p:spPr>
        <p:txBody>
          <a:bodyPr/>
          <a:lstStyle/>
          <a:p>
            <a:pPr lvl="0">
              <a:defRPr sz="1800"/>
            </a:pPr>
            <a:r>
              <a:rPr sz="3300"/>
              <a:t>Body Level One</a:t>
            </a:r>
          </a:p>
          <a:p>
            <a:pPr lvl="1">
              <a:defRPr sz="1800"/>
            </a:pPr>
            <a:r>
              <a:rPr sz="3300"/>
              <a:t>Body Level Two</a:t>
            </a:r>
          </a:p>
          <a:p>
            <a:pPr lvl="2">
              <a:defRPr sz="1800"/>
            </a:pPr>
            <a:r>
              <a:rPr sz="3300"/>
              <a:t>Body Level Three</a:t>
            </a:r>
          </a:p>
          <a:p>
            <a:pPr lvl="3">
              <a:defRPr sz="1800"/>
            </a:pPr>
            <a:r>
              <a:rPr sz="3300"/>
              <a:t>Body Level Four</a:t>
            </a:r>
          </a:p>
          <a:p>
            <a:pPr lvl="4">
              <a:defRPr sz="1800"/>
            </a:pPr>
            <a:r>
              <a:rPr sz="3300"/>
              <a:t>Body Level Five</a:t>
            </a:r>
          </a:p>
        </p:txBody>
      </p:sp>
      <p:sp>
        <p:nvSpPr>
          <p:cNvPr id="48" name="Shape 48"/>
          <p:cNvSpPr>
            <a:spLocks noGrp="1"/>
          </p:cNvSpPr>
          <p:nvPr>
            <p:ph type="sldNum" sz="quarter" idx="2"/>
          </p:nvPr>
        </p:nvSpPr>
        <p:spPr>
          <a:prstGeom prst="rect">
            <a:avLst/>
          </a:prstGeom>
        </p:spPr>
        <p:txBody>
          <a:bodyPr/>
          <a:lstStyle/>
          <a:p>
            <a:pPr lvl="0"/>
            <a:fld id="{86CB4B4D-7CA3-9044-876B-883B54F8677D}" type="slidenum">
              <a:t>‹#›</a:t>
            </a:fld>
            <a:endParaRPr dirty="0"/>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50" name="Shape 50"/>
          <p:cNvSpPr>
            <a:spLocks noGrp="1"/>
          </p:cNvSpPr>
          <p:nvPr>
            <p:ph type="title"/>
          </p:nvPr>
        </p:nvSpPr>
        <p:spPr>
          <a:xfrm>
            <a:off x="6696075" y="0"/>
            <a:ext cx="2078039" cy="6740525"/>
          </a:xfrm>
          <a:prstGeom prst="rect">
            <a:avLst/>
          </a:prstGeom>
        </p:spPr>
        <p:txBody>
          <a:bodyPr/>
          <a:lstStyle/>
          <a:p>
            <a:pPr lvl="0">
              <a:defRPr sz="1800"/>
            </a:pPr>
            <a:r>
              <a:rPr sz="4500"/>
              <a:t>Title Text</a:t>
            </a:r>
          </a:p>
        </p:txBody>
      </p:sp>
      <p:sp>
        <p:nvSpPr>
          <p:cNvPr id="51" name="Shape 51"/>
          <p:cNvSpPr>
            <a:spLocks noGrp="1"/>
          </p:cNvSpPr>
          <p:nvPr>
            <p:ph type="body" idx="1"/>
          </p:nvPr>
        </p:nvSpPr>
        <p:spPr>
          <a:xfrm>
            <a:off x="461962" y="288925"/>
            <a:ext cx="6081714" cy="6924675"/>
          </a:xfrm>
          <a:prstGeom prst="rect">
            <a:avLst/>
          </a:prstGeom>
        </p:spPr>
        <p:txBody>
          <a:bodyPr/>
          <a:lstStyle/>
          <a:p>
            <a:pPr lvl="0">
              <a:defRPr sz="1800"/>
            </a:pPr>
            <a:r>
              <a:rPr sz="3300"/>
              <a:t>Body Level One</a:t>
            </a:r>
          </a:p>
          <a:p>
            <a:pPr lvl="1">
              <a:defRPr sz="1800"/>
            </a:pPr>
            <a:r>
              <a:rPr sz="3300"/>
              <a:t>Body Level Two</a:t>
            </a:r>
          </a:p>
          <a:p>
            <a:pPr lvl="2">
              <a:defRPr sz="1800"/>
            </a:pPr>
            <a:r>
              <a:rPr sz="3300"/>
              <a:t>Body Level Three</a:t>
            </a:r>
          </a:p>
          <a:p>
            <a:pPr lvl="3">
              <a:defRPr sz="1800"/>
            </a:pPr>
            <a:r>
              <a:rPr sz="3300"/>
              <a:t>Body Level Four</a:t>
            </a:r>
          </a:p>
          <a:p>
            <a:pPr lvl="4">
              <a:defRPr sz="1800"/>
            </a:pPr>
            <a:r>
              <a:rPr sz="3300"/>
              <a:t>Body Level Five</a:t>
            </a:r>
          </a:p>
        </p:txBody>
      </p:sp>
      <p:sp>
        <p:nvSpPr>
          <p:cNvPr id="52" name="Shape 52"/>
          <p:cNvSpPr>
            <a:spLocks noGrp="1"/>
          </p:cNvSpPr>
          <p:nvPr>
            <p:ph type="sldNum" sz="quarter" idx="2"/>
          </p:nvPr>
        </p:nvSpPr>
        <p:spPr>
          <a:prstGeom prst="rect">
            <a:avLst/>
          </a:prstGeom>
        </p:spPr>
        <p:txBody>
          <a:bodyPr/>
          <a:lstStyle/>
          <a:p>
            <a:pPr lvl="0"/>
            <a:fld id="{86CB4B4D-7CA3-9044-876B-883B54F8677D}" type="slidenum">
              <a:t>‹#›</a:t>
            </a:fld>
            <a:endParaRP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1" name="Shape 11"/>
          <p:cNvSpPr>
            <a:spLocks noGrp="1"/>
          </p:cNvSpPr>
          <p:nvPr>
            <p:ph type="title"/>
          </p:nvPr>
        </p:nvSpPr>
        <p:spPr>
          <a:prstGeom prst="rect">
            <a:avLst/>
          </a:prstGeom>
        </p:spPr>
        <p:txBody>
          <a:bodyPr/>
          <a:lstStyle/>
          <a:p>
            <a:pPr lvl="0">
              <a:defRPr sz="1800"/>
            </a:pPr>
            <a:r>
              <a:rPr sz="4500"/>
              <a:t>Title Text</a:t>
            </a:r>
          </a:p>
        </p:txBody>
      </p:sp>
      <p:sp>
        <p:nvSpPr>
          <p:cNvPr id="12" name="Shape 12"/>
          <p:cNvSpPr>
            <a:spLocks noGrp="1"/>
          </p:cNvSpPr>
          <p:nvPr>
            <p:ph type="body" idx="1"/>
          </p:nvPr>
        </p:nvSpPr>
        <p:spPr>
          <a:prstGeom prst="rect">
            <a:avLst/>
          </a:prstGeom>
        </p:spPr>
        <p:txBody>
          <a:bodyPr/>
          <a:lstStyle/>
          <a:p>
            <a:pPr lvl="0">
              <a:defRPr sz="1800"/>
            </a:pPr>
            <a:r>
              <a:rPr sz="3300"/>
              <a:t>Body Level One</a:t>
            </a:r>
          </a:p>
          <a:p>
            <a:pPr lvl="1">
              <a:defRPr sz="1800"/>
            </a:pPr>
            <a:r>
              <a:rPr sz="3300"/>
              <a:t>Body Level Two</a:t>
            </a:r>
          </a:p>
          <a:p>
            <a:pPr lvl="2">
              <a:defRPr sz="1800"/>
            </a:pPr>
            <a:r>
              <a:rPr sz="3300"/>
              <a:t>Body Level Three</a:t>
            </a:r>
          </a:p>
          <a:p>
            <a:pPr lvl="3">
              <a:defRPr sz="1800"/>
            </a:pPr>
            <a:r>
              <a:rPr sz="3300"/>
              <a:t>Body Level Four</a:t>
            </a:r>
          </a:p>
          <a:p>
            <a:pPr lvl="4">
              <a:defRPr sz="1800"/>
            </a:pPr>
            <a:r>
              <a:rPr sz="3300"/>
              <a:t>Body Level Five</a:t>
            </a:r>
          </a:p>
        </p:txBody>
      </p:sp>
      <p:sp>
        <p:nvSpPr>
          <p:cNvPr id="13" name="Shape 13"/>
          <p:cNvSpPr>
            <a:spLocks noGrp="1"/>
          </p:cNvSpPr>
          <p:nvPr>
            <p:ph type="sldNum" sz="quarter" idx="2"/>
          </p:nvPr>
        </p:nvSpPr>
        <p:spPr>
          <a:prstGeom prst="rect">
            <a:avLst/>
          </a:prstGeom>
        </p:spPr>
        <p:txBody>
          <a:bodyPr/>
          <a:lstStyle/>
          <a:p>
            <a:pPr lvl="0"/>
            <a:fld id="{86CB4B4D-7CA3-9044-876B-883B54F8677D}" type="slidenum">
              <a:t>‹#›</a:t>
            </a:fld>
            <a:endParaRPr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and Content 0">
    <p:spTree>
      <p:nvGrpSpPr>
        <p:cNvPr id="1" name=""/>
        <p:cNvGrpSpPr/>
        <p:nvPr/>
      </p:nvGrpSpPr>
      <p:grpSpPr>
        <a:xfrm>
          <a:off x="0" y="0"/>
          <a:ext cx="0" cy="0"/>
          <a:chOff x="0" y="0"/>
          <a:chExt cx="0" cy="0"/>
        </a:xfrm>
      </p:grpSpPr>
      <p:sp>
        <p:nvSpPr>
          <p:cNvPr id="15" name="Shape 15"/>
          <p:cNvSpPr>
            <a:spLocks noGrp="1"/>
          </p:cNvSpPr>
          <p:nvPr>
            <p:ph type="title"/>
          </p:nvPr>
        </p:nvSpPr>
        <p:spPr>
          <a:prstGeom prst="rect">
            <a:avLst/>
          </a:prstGeom>
        </p:spPr>
        <p:txBody>
          <a:bodyPr/>
          <a:lstStyle/>
          <a:p>
            <a:pPr lvl="0">
              <a:defRPr sz="1800"/>
            </a:pPr>
            <a:r>
              <a:rPr sz="4500"/>
              <a:t>Title Text</a:t>
            </a:r>
          </a:p>
        </p:txBody>
      </p:sp>
      <p:sp>
        <p:nvSpPr>
          <p:cNvPr id="16" name="Shape 16"/>
          <p:cNvSpPr>
            <a:spLocks noGrp="1"/>
          </p:cNvSpPr>
          <p:nvPr>
            <p:ph type="body" idx="1"/>
          </p:nvPr>
        </p:nvSpPr>
        <p:spPr>
          <a:prstGeom prst="rect">
            <a:avLst/>
          </a:prstGeom>
        </p:spPr>
        <p:txBody>
          <a:bodyPr/>
          <a:lstStyle/>
          <a:p>
            <a:pPr lvl="0">
              <a:defRPr sz="1800"/>
            </a:pPr>
            <a:r>
              <a:rPr sz="3300"/>
              <a:t>Body Level One</a:t>
            </a:r>
          </a:p>
          <a:p>
            <a:pPr lvl="1">
              <a:defRPr sz="1800"/>
            </a:pPr>
            <a:r>
              <a:rPr sz="3300"/>
              <a:t>Body Level Two</a:t>
            </a:r>
          </a:p>
          <a:p>
            <a:pPr lvl="2">
              <a:defRPr sz="1800"/>
            </a:pPr>
            <a:r>
              <a:rPr sz="3300"/>
              <a:t>Body Level Three</a:t>
            </a:r>
          </a:p>
          <a:p>
            <a:pPr lvl="3">
              <a:defRPr sz="1800"/>
            </a:pPr>
            <a:r>
              <a:rPr sz="3300"/>
              <a:t>Body Level Four</a:t>
            </a:r>
          </a:p>
          <a:p>
            <a:pPr lvl="4">
              <a:defRPr sz="1800"/>
            </a:pPr>
            <a:r>
              <a:rPr sz="3300"/>
              <a:t>Body Level Five</a:t>
            </a:r>
          </a:p>
        </p:txBody>
      </p:sp>
      <p:sp>
        <p:nvSpPr>
          <p:cNvPr id="17" name="Shape 17"/>
          <p:cNvSpPr>
            <a:spLocks noGrp="1"/>
          </p:cNvSpPr>
          <p:nvPr>
            <p:ph type="sldNum" sz="quarter" idx="2"/>
          </p:nvPr>
        </p:nvSpPr>
        <p:spPr>
          <a:prstGeom prst="rect">
            <a:avLst/>
          </a:prstGeom>
        </p:spPr>
        <p:txBody>
          <a:bodyPr/>
          <a:lstStyle/>
          <a:p>
            <a:pPr lvl="0"/>
            <a:fld id="{86CB4B4D-7CA3-9044-876B-883B54F8677D}" type="slidenum">
              <a:t>‹#›</a:t>
            </a:fld>
            <a:endParaRPr dirty="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19" name="Shape 19"/>
          <p:cNvSpPr>
            <a:spLocks noGrp="1"/>
          </p:cNvSpPr>
          <p:nvPr>
            <p:ph type="title"/>
          </p:nvPr>
        </p:nvSpPr>
        <p:spPr>
          <a:xfrm>
            <a:off x="730250" y="4641850"/>
            <a:ext cx="7850189" cy="2571750"/>
          </a:xfrm>
          <a:prstGeom prst="rect">
            <a:avLst/>
          </a:prstGeom>
        </p:spPr>
        <p:txBody>
          <a:bodyPr anchor="t"/>
          <a:lstStyle>
            <a:lvl1pPr algn="l">
              <a:defRPr sz="4000" cap="all">
                <a:latin typeface="Arial Bold"/>
                <a:ea typeface="Arial Bold"/>
                <a:cs typeface="Arial Bold"/>
                <a:sym typeface="Arial Bold"/>
              </a:defRPr>
            </a:lvl1pPr>
          </a:lstStyle>
          <a:p>
            <a:pPr lvl="0">
              <a:defRPr sz="1800" cap="none"/>
            </a:pPr>
            <a:r>
              <a:rPr sz="4000" cap="all"/>
              <a:t>Title Text</a:t>
            </a:r>
          </a:p>
        </p:txBody>
      </p:sp>
      <p:sp>
        <p:nvSpPr>
          <p:cNvPr id="20" name="Shape 20"/>
          <p:cNvSpPr>
            <a:spLocks noGrp="1"/>
          </p:cNvSpPr>
          <p:nvPr>
            <p:ph type="body" idx="1"/>
          </p:nvPr>
        </p:nvSpPr>
        <p:spPr>
          <a:xfrm>
            <a:off x="730250" y="1257300"/>
            <a:ext cx="7850189" cy="3384550"/>
          </a:xfrm>
          <a:prstGeom prst="rect">
            <a:avLst/>
          </a:prstGeom>
        </p:spPr>
        <p:txBody>
          <a:bodyPr anchor="b"/>
          <a:lstStyle>
            <a:lvl1pPr marL="0" indent="0">
              <a:spcBef>
                <a:spcPts val="400"/>
              </a:spcBef>
              <a:buSzTx/>
              <a:buNone/>
              <a:defRPr sz="2000"/>
            </a:lvl1pPr>
            <a:lvl2pPr marL="0" indent="457200">
              <a:spcBef>
                <a:spcPts val="400"/>
              </a:spcBef>
              <a:buSzTx/>
              <a:buNone/>
              <a:defRPr sz="2000"/>
            </a:lvl2pPr>
            <a:lvl3pPr marL="0" indent="914400">
              <a:spcBef>
                <a:spcPts val="400"/>
              </a:spcBef>
              <a:buSzTx/>
              <a:buNone/>
              <a:defRPr sz="2000"/>
            </a:lvl3pPr>
            <a:lvl4pPr marL="0" indent="1371600">
              <a:spcBef>
                <a:spcPts val="400"/>
              </a:spcBef>
              <a:buSzTx/>
              <a:buNone/>
              <a:defRPr sz="2000"/>
            </a:lvl4pPr>
            <a:lvl5pPr marL="0" indent="1828800">
              <a:spcBef>
                <a:spcPts val="400"/>
              </a:spcBef>
              <a:buSzTx/>
              <a:buNone/>
              <a:defRPr sz="2000"/>
            </a:lvl5pPr>
          </a:lstStyle>
          <a:p>
            <a:pPr lvl="0">
              <a:defRPr sz="1800"/>
            </a:pPr>
            <a:r>
              <a:rPr sz="2000"/>
              <a:t>Body Level One</a:t>
            </a:r>
          </a:p>
          <a:p>
            <a:pPr lvl="1">
              <a:defRPr sz="1800"/>
            </a:pPr>
            <a:r>
              <a:rPr sz="2000"/>
              <a:t>Body Level Two</a:t>
            </a:r>
          </a:p>
          <a:p>
            <a:pPr lvl="2">
              <a:defRPr sz="1800"/>
            </a:pPr>
            <a:r>
              <a:rPr sz="2000"/>
              <a:t>Body Level Three</a:t>
            </a:r>
          </a:p>
          <a:p>
            <a:pPr lvl="3">
              <a:defRPr sz="1800"/>
            </a:pPr>
            <a:r>
              <a:rPr sz="2000"/>
              <a:t>Body Level Four</a:t>
            </a:r>
          </a:p>
          <a:p>
            <a:pPr lvl="4">
              <a:defRPr sz="1800"/>
            </a:pPr>
            <a:r>
              <a:rPr sz="2000"/>
              <a:t>Body Level Five</a:t>
            </a:r>
          </a:p>
        </p:txBody>
      </p:sp>
      <p:sp>
        <p:nvSpPr>
          <p:cNvPr id="21" name="Shape 21"/>
          <p:cNvSpPr>
            <a:spLocks noGrp="1"/>
          </p:cNvSpPr>
          <p:nvPr>
            <p:ph type="sldNum" sz="quarter" idx="2"/>
          </p:nvPr>
        </p:nvSpPr>
        <p:spPr>
          <a:prstGeom prst="rect">
            <a:avLst/>
          </a:prstGeom>
        </p:spPr>
        <p:txBody>
          <a:bodyPr/>
          <a:lstStyle/>
          <a:p>
            <a:pPr lvl="0"/>
            <a:fld id="{86CB4B4D-7CA3-9044-876B-883B54F8677D}" type="slidenum">
              <a:t>‹#›</a:t>
            </a:fld>
            <a:endParaRPr dirty="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23" name="Shape 23"/>
          <p:cNvSpPr>
            <a:spLocks noGrp="1"/>
          </p:cNvSpPr>
          <p:nvPr>
            <p:ph type="title"/>
          </p:nvPr>
        </p:nvSpPr>
        <p:spPr>
          <a:prstGeom prst="rect">
            <a:avLst/>
          </a:prstGeom>
        </p:spPr>
        <p:txBody>
          <a:bodyPr/>
          <a:lstStyle/>
          <a:p>
            <a:pPr lvl="0">
              <a:defRPr sz="1800"/>
            </a:pPr>
            <a:r>
              <a:rPr sz="4500"/>
              <a:t>Title Text</a:t>
            </a:r>
          </a:p>
        </p:txBody>
      </p:sp>
      <p:sp>
        <p:nvSpPr>
          <p:cNvPr id="24" name="Shape 24"/>
          <p:cNvSpPr>
            <a:spLocks noGrp="1"/>
          </p:cNvSpPr>
          <p:nvPr>
            <p:ph type="body" idx="1"/>
          </p:nvPr>
        </p:nvSpPr>
        <p:spPr>
          <a:xfrm>
            <a:off x="461962" y="1685925"/>
            <a:ext cx="4079876" cy="5527675"/>
          </a:xfrm>
          <a:prstGeom prst="rect">
            <a:avLst/>
          </a:prstGeom>
        </p:spPr>
        <p:txBody>
          <a:bodyPr/>
          <a:lstStyle>
            <a:lvl1pPr>
              <a:spcBef>
                <a:spcPts val="600"/>
              </a:spcBef>
              <a:defRPr sz="2800"/>
            </a:lvl1pPr>
            <a:lvl2pPr marL="812535" indent="-342635">
              <a:spcBef>
                <a:spcPts val="600"/>
              </a:spcBef>
              <a:defRPr sz="2800"/>
            </a:lvl2pPr>
            <a:lvl3pPr marL="1270953" indent="-331153">
              <a:spcBef>
                <a:spcPts val="600"/>
              </a:spcBef>
              <a:defRPr sz="2800"/>
            </a:lvl3pPr>
            <a:lvl4pPr marL="1776765" indent="-365477">
              <a:spcBef>
                <a:spcPts val="600"/>
              </a:spcBef>
              <a:defRPr sz="2800"/>
            </a:lvl4pPr>
            <a:lvl5pPr marL="2246665" indent="-365477">
              <a:spcBef>
                <a:spcPts val="600"/>
              </a:spcBef>
              <a:defRPr sz="2800"/>
            </a:lvl5p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25" name="Shape 25"/>
          <p:cNvSpPr>
            <a:spLocks noGrp="1"/>
          </p:cNvSpPr>
          <p:nvPr>
            <p:ph type="sldNum" sz="quarter" idx="2"/>
          </p:nvPr>
        </p:nvSpPr>
        <p:spPr>
          <a:prstGeom prst="rect">
            <a:avLst/>
          </a:prstGeom>
        </p:spPr>
        <p:txBody>
          <a:bodyPr/>
          <a:lstStyle/>
          <a:p>
            <a:pPr lvl="0"/>
            <a:fld id="{86CB4B4D-7CA3-9044-876B-883B54F8677D}" type="slidenum">
              <a:t>‹#›</a:t>
            </a:fld>
            <a:endParaRPr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27" name="Shape 27"/>
          <p:cNvSpPr>
            <a:spLocks noGrp="1"/>
          </p:cNvSpPr>
          <p:nvPr>
            <p:ph type="title"/>
          </p:nvPr>
        </p:nvSpPr>
        <p:spPr>
          <a:xfrm>
            <a:off x="461962" y="270385"/>
            <a:ext cx="8312151" cy="1241993"/>
          </a:xfrm>
          <a:prstGeom prst="rect">
            <a:avLst/>
          </a:prstGeom>
        </p:spPr>
        <p:txBody>
          <a:bodyPr/>
          <a:lstStyle/>
          <a:p>
            <a:pPr lvl="0">
              <a:defRPr sz="1800"/>
            </a:pPr>
            <a:r>
              <a:rPr sz="4500"/>
              <a:t>Title Text</a:t>
            </a:r>
          </a:p>
        </p:txBody>
      </p:sp>
      <p:sp>
        <p:nvSpPr>
          <p:cNvPr id="28" name="Shape 28"/>
          <p:cNvSpPr>
            <a:spLocks noGrp="1"/>
          </p:cNvSpPr>
          <p:nvPr>
            <p:ph type="body" idx="1"/>
          </p:nvPr>
        </p:nvSpPr>
        <p:spPr>
          <a:xfrm>
            <a:off x="461962" y="1512377"/>
            <a:ext cx="4081464" cy="778386"/>
          </a:xfrm>
          <a:prstGeom prst="rect">
            <a:avLst/>
          </a:prstGeom>
        </p:spPr>
        <p:txBody>
          <a:bodyPr anchor="b"/>
          <a:lstStyle>
            <a:lvl1pPr marL="0" indent="0">
              <a:spcBef>
                <a:spcPts val="500"/>
              </a:spcBef>
              <a:buSzTx/>
              <a:buNone/>
              <a:defRPr sz="2400">
                <a:latin typeface="Arial Bold"/>
                <a:ea typeface="Arial Bold"/>
                <a:cs typeface="Arial Bold"/>
                <a:sym typeface="Arial Bold"/>
              </a:defRPr>
            </a:lvl1pPr>
            <a:lvl2pPr marL="0" indent="457200">
              <a:spcBef>
                <a:spcPts val="500"/>
              </a:spcBef>
              <a:buSzTx/>
              <a:buNone/>
              <a:defRPr sz="2400">
                <a:latin typeface="Arial Bold"/>
                <a:ea typeface="Arial Bold"/>
                <a:cs typeface="Arial Bold"/>
                <a:sym typeface="Arial Bold"/>
              </a:defRPr>
            </a:lvl2pPr>
            <a:lvl3pPr marL="0" indent="914400">
              <a:spcBef>
                <a:spcPts val="500"/>
              </a:spcBef>
              <a:buSzTx/>
              <a:buNone/>
              <a:defRPr sz="2400">
                <a:latin typeface="Arial Bold"/>
                <a:ea typeface="Arial Bold"/>
                <a:cs typeface="Arial Bold"/>
                <a:sym typeface="Arial Bold"/>
              </a:defRPr>
            </a:lvl3pPr>
            <a:lvl4pPr marL="0" indent="1371600">
              <a:spcBef>
                <a:spcPts val="500"/>
              </a:spcBef>
              <a:buSzTx/>
              <a:buNone/>
              <a:defRPr sz="2400">
                <a:latin typeface="Arial Bold"/>
                <a:ea typeface="Arial Bold"/>
                <a:cs typeface="Arial Bold"/>
                <a:sym typeface="Arial Bold"/>
              </a:defRPr>
            </a:lvl4pPr>
            <a:lvl5pPr marL="0" indent="1828800">
              <a:spcBef>
                <a:spcPts val="500"/>
              </a:spcBef>
              <a:buSzTx/>
              <a:buNone/>
              <a:defRPr sz="2400">
                <a:latin typeface="Arial Bold"/>
                <a:ea typeface="Arial Bold"/>
                <a:cs typeface="Arial Bold"/>
                <a:sym typeface="Arial Bold"/>
              </a:defRPr>
            </a:lvl5pPr>
          </a:lstStyle>
          <a:p>
            <a:pPr lvl="0">
              <a:defRPr sz="1800"/>
            </a:pPr>
            <a:r>
              <a:rPr sz="2400"/>
              <a:t>Body Level One</a:t>
            </a:r>
          </a:p>
          <a:p>
            <a:pPr lvl="1">
              <a:defRPr sz="1800"/>
            </a:pPr>
            <a:r>
              <a:rPr sz="2400"/>
              <a:t>Body Level Two</a:t>
            </a:r>
          </a:p>
          <a:p>
            <a:pPr lvl="2">
              <a:defRPr sz="1800"/>
            </a:pPr>
            <a:r>
              <a:rPr sz="2400"/>
              <a:t>Body Level Three</a:t>
            </a:r>
          </a:p>
          <a:p>
            <a:pPr lvl="3">
              <a:defRPr sz="1800"/>
            </a:pPr>
            <a:r>
              <a:rPr sz="2400"/>
              <a:t>Body Level Four</a:t>
            </a:r>
          </a:p>
          <a:p>
            <a:pPr lvl="4">
              <a:defRPr sz="1800"/>
            </a:pPr>
            <a:r>
              <a:rPr sz="2400"/>
              <a:t>Body Level Five</a:t>
            </a:r>
          </a:p>
        </p:txBody>
      </p:sp>
      <p:sp>
        <p:nvSpPr>
          <p:cNvPr id="29" name="Shape 29"/>
          <p:cNvSpPr>
            <a:spLocks noGrp="1"/>
          </p:cNvSpPr>
          <p:nvPr>
            <p:ph type="sldNum" sz="quarter" idx="2"/>
          </p:nvPr>
        </p:nvSpPr>
        <p:spPr>
          <a:prstGeom prst="rect">
            <a:avLst/>
          </a:prstGeom>
        </p:spPr>
        <p:txBody>
          <a:bodyPr/>
          <a:lstStyle/>
          <a:p>
            <a:pPr lvl="0"/>
            <a:fld id="{86CB4B4D-7CA3-9044-876B-883B54F8677D}" type="slidenum">
              <a:t>‹#›</a:t>
            </a:fld>
            <a:endParaRPr dirty="0"/>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31" name="Shape 31"/>
          <p:cNvSpPr>
            <a:spLocks noGrp="1"/>
          </p:cNvSpPr>
          <p:nvPr>
            <p:ph type="title"/>
          </p:nvPr>
        </p:nvSpPr>
        <p:spPr>
          <a:xfrm>
            <a:off x="461962" y="99589"/>
            <a:ext cx="8312151" cy="1583585"/>
          </a:xfrm>
          <a:prstGeom prst="rect">
            <a:avLst/>
          </a:prstGeom>
        </p:spPr>
        <p:txBody>
          <a:bodyPr/>
          <a:lstStyle/>
          <a:p>
            <a:pPr lvl="0">
              <a:defRPr sz="1800"/>
            </a:pPr>
            <a:r>
              <a:rPr sz="4500"/>
              <a:t>Title Text</a:t>
            </a:r>
          </a:p>
        </p:txBody>
      </p:sp>
      <p:sp>
        <p:nvSpPr>
          <p:cNvPr id="32" name="Shape 32"/>
          <p:cNvSpPr>
            <a:spLocks noGrp="1"/>
          </p:cNvSpPr>
          <p:nvPr>
            <p:ph type="sldNum" sz="quarter" idx="2"/>
          </p:nvPr>
        </p:nvSpPr>
        <p:spPr>
          <a:prstGeom prst="rect">
            <a:avLst/>
          </a:prstGeom>
        </p:spPr>
        <p:txBody>
          <a:bodyPr/>
          <a:lstStyle/>
          <a:p>
            <a:pPr lvl="0"/>
            <a:fld id="{86CB4B4D-7CA3-9044-876B-883B54F8677D}" type="slidenum">
              <a:t>‹#›</a:t>
            </a:fld>
            <a:endParaRPr dirty="0"/>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34" name="Shape 34"/>
          <p:cNvSpPr>
            <a:spLocks noGrp="1"/>
          </p:cNvSpPr>
          <p:nvPr>
            <p:ph type="sldNum" sz="quarter" idx="2"/>
          </p:nvPr>
        </p:nvSpPr>
        <p:spPr>
          <a:prstGeom prst="rect">
            <a:avLst/>
          </a:prstGeom>
        </p:spPr>
        <p:txBody>
          <a:bodyPr/>
          <a:lstStyle/>
          <a:p>
            <a:pPr lvl="0"/>
            <a:fld id="{86CB4B4D-7CA3-9044-876B-883B54F8677D}" type="slidenum">
              <a:t>‹#›</a:t>
            </a:fld>
            <a:endParaRPr dirty="0"/>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38" name="Shape 38"/>
          <p:cNvSpPr>
            <a:spLocks noGrp="1"/>
          </p:cNvSpPr>
          <p:nvPr>
            <p:ph type="title"/>
          </p:nvPr>
        </p:nvSpPr>
        <p:spPr>
          <a:xfrm>
            <a:off x="461962" y="0"/>
            <a:ext cx="3038476" cy="1511300"/>
          </a:xfrm>
          <a:prstGeom prst="rect">
            <a:avLst/>
          </a:prstGeom>
        </p:spPr>
        <p:txBody>
          <a:bodyPr anchor="b"/>
          <a:lstStyle>
            <a:lvl1pPr algn="l">
              <a:defRPr sz="2000">
                <a:latin typeface="Arial Bold"/>
                <a:ea typeface="Arial Bold"/>
                <a:cs typeface="Arial Bold"/>
                <a:sym typeface="Arial Bold"/>
              </a:defRPr>
            </a:lvl1pPr>
          </a:lstStyle>
          <a:p>
            <a:pPr lvl="0">
              <a:defRPr sz="1800"/>
            </a:pPr>
            <a:r>
              <a:rPr sz="2000"/>
              <a:t>Title Text</a:t>
            </a:r>
          </a:p>
        </p:txBody>
      </p:sp>
      <p:sp>
        <p:nvSpPr>
          <p:cNvPr id="39" name="Shape 39"/>
          <p:cNvSpPr>
            <a:spLocks noGrp="1"/>
          </p:cNvSpPr>
          <p:nvPr>
            <p:ph type="body" idx="1"/>
          </p:nvPr>
        </p:nvSpPr>
        <p:spPr>
          <a:xfrm>
            <a:off x="3611562" y="287338"/>
            <a:ext cx="5162551" cy="6926263"/>
          </a:xfrm>
          <a:prstGeom prst="rect">
            <a:avLst/>
          </a:prstGeom>
        </p:spPr>
        <p:txBody>
          <a:bodyPr/>
          <a:lstStyle>
            <a:lvl1pPr>
              <a:defRPr sz="3200"/>
            </a:lvl1pPr>
            <a:lvl2pPr marL="805543" indent="-335643">
              <a:defRPr sz="3200"/>
            </a:lvl2pPr>
            <a:lvl3pPr marL="1255183" indent="-315383">
              <a:defRPr sz="3200"/>
            </a:lvl3pPr>
            <a:lvl4pPr marL="1787208" indent="-375920">
              <a:defRPr sz="3200"/>
            </a:lvl4pPr>
            <a:lvl5pPr marL="2257108" indent="-375920">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40" name="Shape 40"/>
          <p:cNvSpPr>
            <a:spLocks noGrp="1"/>
          </p:cNvSpPr>
          <p:nvPr>
            <p:ph type="sldNum" sz="quarter" idx="2"/>
          </p:nvPr>
        </p:nvSpPr>
        <p:spPr>
          <a:prstGeom prst="rect">
            <a:avLst/>
          </a:prstGeom>
        </p:spPr>
        <p:txBody>
          <a:bodyPr/>
          <a:lstStyle/>
          <a:p>
            <a:pPr lvl="0"/>
            <a:fld id="{86CB4B4D-7CA3-9044-876B-883B54F8677D}" type="slidenum">
              <a:t>‹#›</a:t>
            </a:fld>
            <a:endParaRPr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1.png" descr="Investors_03"/>
          <p:cNvPicPr/>
          <p:nvPr/>
        </p:nvPicPr>
        <p:blipFill>
          <a:blip r:embed="rId14">
            <a:extLst/>
          </a:blip>
          <a:stretch>
            <a:fillRect/>
          </a:stretch>
        </p:blipFill>
        <p:spPr>
          <a:xfrm>
            <a:off x="66675" y="93663"/>
            <a:ext cx="9009064" cy="6669087"/>
          </a:xfrm>
          <a:prstGeom prst="rect">
            <a:avLst/>
          </a:prstGeom>
          <a:ln w="12700">
            <a:miter lim="400000"/>
          </a:ln>
        </p:spPr>
      </p:pic>
      <p:sp>
        <p:nvSpPr>
          <p:cNvPr id="3" name="Shape 3"/>
          <p:cNvSpPr>
            <a:spLocks noGrp="1"/>
          </p:cNvSpPr>
          <p:nvPr>
            <p:ph type="title"/>
          </p:nvPr>
        </p:nvSpPr>
        <p:spPr>
          <a:xfrm>
            <a:off x="461962" y="96837"/>
            <a:ext cx="8312151" cy="1589088"/>
          </a:xfrm>
          <a:prstGeom prst="rect">
            <a:avLst/>
          </a:prstGeom>
          <a:ln w="12700">
            <a:miter lim="400000"/>
          </a:ln>
          <a:extLst>
            <a:ext uri="{C572A759-6A51-4108-AA02-DFA0A04FC94B}">
              <ma14:wrappingTextBoxFlag xmlns="" xmlns:ma14="http://schemas.microsoft.com/office/mac/drawingml/2011/main" val="1"/>
            </a:ext>
          </a:extLst>
        </p:spPr>
        <p:txBody>
          <a:bodyPr lIns="47022" tIns="47022" rIns="47022" bIns="47022" anchor="ctr"/>
          <a:lstStyle/>
          <a:p>
            <a:pPr lvl="0">
              <a:defRPr sz="1800"/>
            </a:pPr>
            <a:r>
              <a:rPr sz="4500"/>
              <a:t>Title Text</a:t>
            </a:r>
          </a:p>
        </p:txBody>
      </p:sp>
      <p:sp>
        <p:nvSpPr>
          <p:cNvPr id="4" name="Shape 4"/>
          <p:cNvSpPr>
            <a:spLocks noGrp="1"/>
          </p:cNvSpPr>
          <p:nvPr>
            <p:ph type="body" idx="1"/>
          </p:nvPr>
        </p:nvSpPr>
        <p:spPr>
          <a:xfrm>
            <a:off x="461962" y="1685925"/>
            <a:ext cx="8312151" cy="5527675"/>
          </a:xfrm>
          <a:prstGeom prst="rect">
            <a:avLst/>
          </a:prstGeom>
          <a:ln w="12700">
            <a:miter lim="400000"/>
          </a:ln>
          <a:extLst>
            <a:ext uri="{C572A759-6A51-4108-AA02-DFA0A04FC94B}">
              <ma14:wrappingTextBoxFlag xmlns="" xmlns:ma14="http://schemas.microsoft.com/office/mac/drawingml/2011/main" val="1"/>
            </a:ext>
          </a:extLst>
        </p:spPr>
        <p:txBody>
          <a:bodyPr lIns="47022" tIns="47022" rIns="47022" bIns="47022"/>
          <a:lstStyle/>
          <a:p>
            <a:pPr lvl="0">
              <a:defRPr sz="1800"/>
            </a:pPr>
            <a:r>
              <a:rPr sz="3300"/>
              <a:t>Body Level One</a:t>
            </a:r>
          </a:p>
          <a:p>
            <a:pPr lvl="1">
              <a:defRPr sz="1800"/>
            </a:pPr>
            <a:r>
              <a:rPr sz="3300"/>
              <a:t>Body Level Two</a:t>
            </a:r>
          </a:p>
          <a:p>
            <a:pPr lvl="2">
              <a:defRPr sz="1800"/>
            </a:pPr>
            <a:r>
              <a:rPr sz="3300"/>
              <a:t>Body Level Three</a:t>
            </a:r>
          </a:p>
          <a:p>
            <a:pPr lvl="3">
              <a:defRPr sz="1800"/>
            </a:pPr>
            <a:r>
              <a:rPr sz="3300"/>
              <a:t>Body Level Four</a:t>
            </a:r>
          </a:p>
          <a:p>
            <a:pPr lvl="4">
              <a:defRPr sz="1800"/>
            </a:pPr>
            <a:r>
              <a:rPr sz="3300"/>
              <a:t>Body Level Five</a:t>
            </a:r>
          </a:p>
        </p:txBody>
      </p:sp>
      <p:sp>
        <p:nvSpPr>
          <p:cNvPr id="5" name="Shape 5"/>
          <p:cNvSpPr>
            <a:spLocks noGrp="1"/>
          </p:cNvSpPr>
          <p:nvPr>
            <p:ph type="sldNum" sz="quarter" idx="2"/>
          </p:nvPr>
        </p:nvSpPr>
        <p:spPr>
          <a:xfrm>
            <a:off x="6619875" y="6577013"/>
            <a:ext cx="2154239" cy="291430"/>
          </a:xfrm>
          <a:prstGeom prst="rect">
            <a:avLst/>
          </a:prstGeom>
          <a:ln w="12700">
            <a:miter lim="400000"/>
          </a:ln>
        </p:spPr>
        <p:txBody>
          <a:bodyPr lIns="47022" tIns="47022" rIns="47022" bIns="47022">
            <a:spAutoFit/>
          </a:bodyPr>
          <a:lstStyle>
            <a:lvl1pPr algn="r" defTabSz="939800">
              <a:defRPr sz="1400"/>
            </a:lvl1pPr>
          </a:lstStyle>
          <a:p>
            <a:pPr lvl="0"/>
            <a:fld id="{86CB4B4D-7CA3-9044-876B-883B54F8677D}" type="slidenum">
              <a:t>‹#›</a:t>
            </a:fld>
            <a:endParaRP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8" r:id="rId9"/>
    <p:sldLayoutId id="2147483659" r:id="rId10"/>
    <p:sldLayoutId id="2147483660" r:id="rId11"/>
    <p:sldLayoutId id="2147483661" r:id="rId12"/>
  </p:sldLayoutIdLst>
  <p:transition spd="med"/>
  <p:hf hdr="0" ftr="0" dt="0"/>
  <p:txStyles>
    <p:titleStyle>
      <a:lvl1pPr algn="ctr" defTabSz="939800">
        <a:defRPr sz="4500">
          <a:latin typeface="Arial"/>
          <a:ea typeface="Arial"/>
          <a:cs typeface="Arial"/>
          <a:sym typeface="Arial"/>
        </a:defRPr>
      </a:lvl1pPr>
      <a:lvl2pPr algn="ctr" defTabSz="939800">
        <a:defRPr sz="4500">
          <a:latin typeface="Arial"/>
          <a:ea typeface="Arial"/>
          <a:cs typeface="Arial"/>
          <a:sym typeface="Arial"/>
        </a:defRPr>
      </a:lvl2pPr>
      <a:lvl3pPr algn="ctr" defTabSz="939800">
        <a:defRPr sz="4500">
          <a:latin typeface="Arial"/>
          <a:ea typeface="Arial"/>
          <a:cs typeface="Arial"/>
          <a:sym typeface="Arial"/>
        </a:defRPr>
      </a:lvl3pPr>
      <a:lvl4pPr algn="ctr" defTabSz="939800">
        <a:defRPr sz="4500">
          <a:latin typeface="Arial"/>
          <a:ea typeface="Arial"/>
          <a:cs typeface="Arial"/>
          <a:sym typeface="Arial"/>
        </a:defRPr>
      </a:lvl4pPr>
      <a:lvl5pPr algn="ctr" defTabSz="939800">
        <a:defRPr sz="4500">
          <a:latin typeface="Arial"/>
          <a:ea typeface="Arial"/>
          <a:cs typeface="Arial"/>
          <a:sym typeface="Arial"/>
        </a:defRPr>
      </a:lvl5pPr>
      <a:lvl6pPr indent="457200" algn="ctr" defTabSz="939800">
        <a:defRPr sz="4500">
          <a:latin typeface="Arial"/>
          <a:ea typeface="Arial"/>
          <a:cs typeface="Arial"/>
          <a:sym typeface="Arial"/>
        </a:defRPr>
      </a:lvl6pPr>
      <a:lvl7pPr indent="914400" algn="ctr" defTabSz="939800">
        <a:defRPr sz="4500">
          <a:latin typeface="Arial"/>
          <a:ea typeface="Arial"/>
          <a:cs typeface="Arial"/>
          <a:sym typeface="Arial"/>
        </a:defRPr>
      </a:lvl7pPr>
      <a:lvl8pPr indent="1371600" algn="ctr" defTabSz="939800">
        <a:defRPr sz="4500">
          <a:latin typeface="Arial"/>
          <a:ea typeface="Arial"/>
          <a:cs typeface="Arial"/>
          <a:sym typeface="Arial"/>
        </a:defRPr>
      </a:lvl8pPr>
      <a:lvl9pPr indent="1828800" algn="ctr" defTabSz="939800">
        <a:defRPr sz="4500">
          <a:latin typeface="Arial"/>
          <a:ea typeface="Arial"/>
          <a:cs typeface="Arial"/>
          <a:sym typeface="Arial"/>
        </a:defRPr>
      </a:lvl9pPr>
    </p:titleStyle>
    <p:bodyStyle>
      <a:lvl1pPr marL="352425" indent="-352425" defTabSz="939800">
        <a:spcBef>
          <a:spcPts val="700"/>
        </a:spcBef>
        <a:buSzPct val="100000"/>
        <a:buChar char="•"/>
        <a:defRPr sz="3300">
          <a:latin typeface="Arial"/>
          <a:ea typeface="Arial"/>
          <a:cs typeface="Arial"/>
          <a:sym typeface="Arial"/>
        </a:defRPr>
      </a:lvl1pPr>
      <a:lvl2pPr marL="804096" indent="-334196" defTabSz="939800">
        <a:spcBef>
          <a:spcPts val="700"/>
        </a:spcBef>
        <a:buSzPct val="100000"/>
        <a:buChar char="–"/>
        <a:defRPr sz="3300">
          <a:latin typeface="Arial"/>
          <a:ea typeface="Arial"/>
          <a:cs typeface="Arial"/>
          <a:sym typeface="Arial"/>
        </a:defRPr>
      </a:lvl2pPr>
      <a:lvl3pPr marL="1252030" indent="-312230" defTabSz="939800">
        <a:spcBef>
          <a:spcPts val="700"/>
        </a:spcBef>
        <a:buSzPct val="100000"/>
        <a:buChar char="•"/>
        <a:defRPr sz="3300">
          <a:latin typeface="Arial"/>
          <a:ea typeface="Arial"/>
          <a:cs typeface="Arial"/>
          <a:sym typeface="Arial"/>
        </a:defRPr>
      </a:lvl3pPr>
      <a:lvl4pPr marL="1780495" indent="-369207" defTabSz="939800">
        <a:spcBef>
          <a:spcPts val="700"/>
        </a:spcBef>
        <a:buSzPct val="100000"/>
        <a:buChar char="–"/>
        <a:defRPr sz="3300">
          <a:latin typeface="Arial"/>
          <a:ea typeface="Arial"/>
          <a:cs typeface="Arial"/>
          <a:sym typeface="Arial"/>
        </a:defRPr>
      </a:lvl4pPr>
      <a:lvl5pPr marL="2250395" indent="-369207" defTabSz="939800">
        <a:spcBef>
          <a:spcPts val="700"/>
        </a:spcBef>
        <a:buSzPct val="100000"/>
        <a:buChar char="»"/>
        <a:defRPr sz="3300">
          <a:latin typeface="Arial"/>
          <a:ea typeface="Arial"/>
          <a:cs typeface="Arial"/>
          <a:sym typeface="Arial"/>
        </a:defRPr>
      </a:lvl5pPr>
      <a:lvl6pPr marL="2707595" indent="-369207" defTabSz="939800">
        <a:spcBef>
          <a:spcPts val="700"/>
        </a:spcBef>
        <a:buSzPct val="100000"/>
        <a:buChar char="»"/>
        <a:defRPr sz="3300">
          <a:latin typeface="Arial"/>
          <a:ea typeface="Arial"/>
          <a:cs typeface="Arial"/>
          <a:sym typeface="Arial"/>
        </a:defRPr>
      </a:lvl6pPr>
      <a:lvl7pPr marL="3164795" indent="-369207" defTabSz="939800">
        <a:spcBef>
          <a:spcPts val="700"/>
        </a:spcBef>
        <a:buSzPct val="100000"/>
        <a:buChar char="»"/>
        <a:defRPr sz="3300">
          <a:latin typeface="Arial"/>
          <a:ea typeface="Arial"/>
          <a:cs typeface="Arial"/>
          <a:sym typeface="Arial"/>
        </a:defRPr>
      </a:lvl7pPr>
      <a:lvl8pPr marL="3621995" indent="-369207" defTabSz="939800">
        <a:spcBef>
          <a:spcPts val="700"/>
        </a:spcBef>
        <a:buSzPct val="100000"/>
        <a:buChar char="»"/>
        <a:defRPr sz="3300">
          <a:latin typeface="Arial"/>
          <a:ea typeface="Arial"/>
          <a:cs typeface="Arial"/>
          <a:sym typeface="Arial"/>
        </a:defRPr>
      </a:lvl8pPr>
      <a:lvl9pPr marL="4079195" indent="-369207" defTabSz="939800">
        <a:spcBef>
          <a:spcPts val="700"/>
        </a:spcBef>
        <a:buSzPct val="100000"/>
        <a:buChar char="»"/>
        <a:defRPr sz="3300">
          <a:latin typeface="Arial"/>
          <a:ea typeface="Arial"/>
          <a:cs typeface="Arial"/>
          <a:sym typeface="Arial"/>
        </a:defRPr>
      </a:lvl9pPr>
    </p:bodyStyle>
    <p:otherStyle>
      <a:lvl1pPr algn="r" defTabSz="939800">
        <a:defRPr sz="1400">
          <a:solidFill>
            <a:schemeClr val="tx1"/>
          </a:solidFill>
          <a:latin typeface="+mn-lt"/>
          <a:ea typeface="+mn-ea"/>
          <a:cs typeface="+mn-cs"/>
          <a:sym typeface="Arial"/>
        </a:defRPr>
      </a:lvl1pPr>
      <a:lvl2pPr indent="457200" algn="r" defTabSz="939800">
        <a:defRPr sz="1400">
          <a:solidFill>
            <a:schemeClr val="tx1"/>
          </a:solidFill>
          <a:latin typeface="+mn-lt"/>
          <a:ea typeface="+mn-ea"/>
          <a:cs typeface="+mn-cs"/>
          <a:sym typeface="Arial"/>
        </a:defRPr>
      </a:lvl2pPr>
      <a:lvl3pPr indent="914400" algn="r" defTabSz="939800">
        <a:defRPr sz="1400">
          <a:solidFill>
            <a:schemeClr val="tx1"/>
          </a:solidFill>
          <a:latin typeface="+mn-lt"/>
          <a:ea typeface="+mn-ea"/>
          <a:cs typeface="+mn-cs"/>
          <a:sym typeface="Arial"/>
        </a:defRPr>
      </a:lvl3pPr>
      <a:lvl4pPr indent="1371600" algn="r" defTabSz="939800">
        <a:defRPr sz="1400">
          <a:solidFill>
            <a:schemeClr val="tx1"/>
          </a:solidFill>
          <a:latin typeface="+mn-lt"/>
          <a:ea typeface="+mn-ea"/>
          <a:cs typeface="+mn-cs"/>
          <a:sym typeface="Arial"/>
        </a:defRPr>
      </a:lvl4pPr>
      <a:lvl5pPr indent="1828800" algn="r" defTabSz="939800">
        <a:defRPr sz="1400">
          <a:solidFill>
            <a:schemeClr val="tx1"/>
          </a:solidFill>
          <a:latin typeface="+mn-lt"/>
          <a:ea typeface="+mn-ea"/>
          <a:cs typeface="+mn-cs"/>
          <a:sym typeface="Arial"/>
        </a:defRPr>
      </a:lvl5pPr>
      <a:lvl6pPr indent="2286000" algn="r" defTabSz="939800">
        <a:defRPr sz="1400">
          <a:solidFill>
            <a:schemeClr val="tx1"/>
          </a:solidFill>
          <a:latin typeface="+mn-lt"/>
          <a:ea typeface="+mn-ea"/>
          <a:cs typeface="+mn-cs"/>
          <a:sym typeface="Arial"/>
        </a:defRPr>
      </a:lvl6pPr>
      <a:lvl7pPr indent="2743200" algn="r" defTabSz="939800">
        <a:defRPr sz="1400">
          <a:solidFill>
            <a:schemeClr val="tx1"/>
          </a:solidFill>
          <a:latin typeface="+mn-lt"/>
          <a:ea typeface="+mn-ea"/>
          <a:cs typeface="+mn-cs"/>
          <a:sym typeface="Arial"/>
        </a:defRPr>
      </a:lvl7pPr>
      <a:lvl8pPr indent="3200400" algn="r" defTabSz="939800">
        <a:defRPr sz="1400">
          <a:solidFill>
            <a:schemeClr val="tx1"/>
          </a:solidFill>
          <a:latin typeface="+mn-lt"/>
          <a:ea typeface="+mn-ea"/>
          <a:cs typeface="+mn-cs"/>
          <a:sym typeface="Arial"/>
        </a:defRPr>
      </a:lvl8pPr>
      <a:lvl9pPr indent="3657600" algn="r" defTabSz="939800">
        <a:defRPr sz="1400">
          <a:solidFill>
            <a:schemeClr val="tx1"/>
          </a:solid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Shape 61"/>
          <p:cNvSpPr/>
          <p:nvPr/>
        </p:nvSpPr>
        <p:spPr>
          <a:xfrm>
            <a:off x="920750" y="1073395"/>
            <a:ext cx="7391400" cy="2708434"/>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marL="463550" lvl="0" indent="-463550">
              <a:lnSpc>
                <a:spcPct val="150000"/>
              </a:lnSpc>
            </a:pPr>
            <a:r>
              <a:rPr lang="en-US" sz="3600" b="1" dirty="0" smtClean="0">
                <a:solidFill>
                  <a:srgbClr val="6699CC"/>
                </a:solidFill>
                <a:latin typeface="Garamond"/>
                <a:ea typeface="Garamond"/>
                <a:cs typeface="Garamond"/>
                <a:sym typeface="Garamond"/>
              </a:rPr>
              <a:t>Administration Guidelines:</a:t>
            </a:r>
          </a:p>
          <a:p>
            <a:pPr marL="127000">
              <a:buSzPct val="100000"/>
            </a:pPr>
            <a:endParaRPr lang="en-US" sz="1000" dirty="0" smtClean="0"/>
          </a:p>
          <a:p>
            <a:pPr marL="620888" indent="-493888">
              <a:buSzPct val="100000"/>
              <a:buFontTx/>
              <a:buChar char="•"/>
            </a:pPr>
            <a:r>
              <a:rPr lang="en-US" sz="2400" dirty="0" smtClean="0"/>
              <a:t>Supervisors designate Wage Range when creating the FWS Job Description</a:t>
            </a:r>
          </a:p>
          <a:p>
            <a:pPr marL="127000">
              <a:buSzPct val="100000"/>
            </a:pPr>
            <a:endParaRPr lang="en-US" sz="1000" dirty="0" smtClean="0"/>
          </a:p>
          <a:p>
            <a:pPr marL="620888" indent="-493888">
              <a:buSzPct val="100000"/>
              <a:buFontTx/>
              <a:buChar char="•"/>
            </a:pPr>
            <a:r>
              <a:rPr lang="en-US" sz="2400" dirty="0" smtClean="0"/>
              <a:t>Supervisors designate Hourly Wage Rate upon hiring the FWS employee</a:t>
            </a:r>
          </a:p>
        </p:txBody>
      </p:sp>
      <p:pic>
        <p:nvPicPr>
          <p:cNvPr id="62" name="ossa blue small.ai"/>
          <p:cNvPicPr/>
          <p:nvPr/>
        </p:nvPicPr>
        <p:blipFill>
          <a:blip r:embed="rId2">
            <a:extLst/>
          </a:blip>
          <a:stretch>
            <a:fillRect/>
          </a:stretch>
        </p:blipFill>
        <p:spPr>
          <a:xfrm>
            <a:off x="161023" y="6506485"/>
            <a:ext cx="1383565" cy="569872"/>
          </a:xfrm>
          <a:prstGeom prst="rect">
            <a:avLst/>
          </a:prstGeom>
          <a:ln w="12700">
            <a:miter lim="400000"/>
          </a:ln>
        </p:spPr>
      </p:pic>
      <p:graphicFrame>
        <p:nvGraphicFramePr>
          <p:cNvPr id="2" name="Table 1"/>
          <p:cNvGraphicFramePr>
            <a:graphicFrameLocks noGrp="1"/>
          </p:cNvGraphicFramePr>
          <p:nvPr>
            <p:extLst>
              <p:ext uri="{D42A27DB-BD31-4B8C-83A1-F6EECF244321}">
                <p14:modId xmlns:p14="http://schemas.microsoft.com/office/powerpoint/2010/main" val="515052935"/>
              </p:ext>
            </p:extLst>
          </p:nvPr>
        </p:nvGraphicFramePr>
        <p:xfrm>
          <a:off x="1459686" y="4412544"/>
          <a:ext cx="6155268" cy="1854200"/>
        </p:xfrm>
        <a:graphic>
          <a:graphicData uri="http://schemas.openxmlformats.org/drawingml/2006/table">
            <a:tbl>
              <a:tblPr firstRow="1" bandRow="1">
                <a:tableStyleId>{5940675A-B579-460E-94D1-54222C63F5DA}</a:tableStyleId>
              </a:tblPr>
              <a:tblGrid>
                <a:gridCol w="2051756">
                  <a:extLst>
                    <a:ext uri="{9D8B030D-6E8A-4147-A177-3AD203B41FA5}">
                      <a16:colId xmlns:a16="http://schemas.microsoft.com/office/drawing/2014/main" val="20000"/>
                    </a:ext>
                  </a:extLst>
                </a:gridCol>
                <a:gridCol w="2051756">
                  <a:extLst>
                    <a:ext uri="{9D8B030D-6E8A-4147-A177-3AD203B41FA5}">
                      <a16:colId xmlns:a16="http://schemas.microsoft.com/office/drawing/2014/main" val="20001"/>
                    </a:ext>
                  </a:extLst>
                </a:gridCol>
                <a:gridCol w="2051756">
                  <a:extLst>
                    <a:ext uri="{9D8B030D-6E8A-4147-A177-3AD203B41FA5}">
                      <a16:colId xmlns:a16="http://schemas.microsoft.com/office/drawing/2014/main" val="20002"/>
                    </a:ext>
                  </a:extLst>
                </a:gridCol>
              </a:tblGrid>
              <a:tr h="370840">
                <a:tc>
                  <a:txBody>
                    <a:bodyPr/>
                    <a:lstStyle/>
                    <a:p>
                      <a:pPr algn="ctr"/>
                      <a:r>
                        <a:rPr lang="en-US" dirty="0" smtClean="0"/>
                        <a:t>Pay Level</a:t>
                      </a:r>
                      <a:endParaRPr lang="en-US" dirty="0"/>
                    </a:p>
                  </a:txBody>
                  <a:tcPr/>
                </a:tc>
                <a:tc>
                  <a:txBody>
                    <a:bodyPr/>
                    <a:lstStyle/>
                    <a:p>
                      <a:pPr algn="ctr"/>
                      <a:r>
                        <a:rPr lang="en-US" dirty="0" smtClean="0"/>
                        <a:t>Wage Range</a:t>
                      </a:r>
                      <a:endParaRPr lang="en-US" dirty="0"/>
                    </a:p>
                  </a:txBody>
                  <a:tcPr/>
                </a:tc>
                <a:tc>
                  <a:txBody>
                    <a:bodyPr/>
                    <a:lstStyle/>
                    <a:p>
                      <a:pPr algn="ctr"/>
                      <a:r>
                        <a:rPr lang="en-US" dirty="0" smtClean="0"/>
                        <a:t>Midpoint Wage</a:t>
                      </a:r>
                      <a:endParaRPr lang="en-US" dirty="0"/>
                    </a:p>
                  </a:txBody>
                  <a:tcPr/>
                </a:tc>
                <a:extLst>
                  <a:ext uri="{0D108BD9-81ED-4DB2-BD59-A6C34878D82A}">
                    <a16:rowId xmlns:a16="http://schemas.microsoft.com/office/drawing/2014/main" val="10000"/>
                  </a:ext>
                </a:extLst>
              </a:tr>
              <a:tr h="370840">
                <a:tc>
                  <a:txBody>
                    <a:bodyPr/>
                    <a:lstStyle/>
                    <a:p>
                      <a:pPr algn="ctr"/>
                      <a:r>
                        <a:rPr lang="en-US" dirty="0" smtClean="0"/>
                        <a:t>Level</a:t>
                      </a:r>
                      <a:r>
                        <a:rPr lang="en-US" baseline="0" dirty="0" smtClean="0"/>
                        <a:t> 1</a:t>
                      </a:r>
                      <a:endParaRPr lang="en-US" dirty="0"/>
                    </a:p>
                  </a:txBody>
                  <a:tcPr>
                    <a:solidFill>
                      <a:schemeClr val="bg1">
                        <a:lumMod val="75000"/>
                      </a:schemeClr>
                    </a:solidFill>
                  </a:tcPr>
                </a:tc>
                <a:tc>
                  <a:txBody>
                    <a:bodyPr/>
                    <a:lstStyle/>
                    <a:p>
                      <a:pPr algn="ctr"/>
                      <a:r>
                        <a:rPr lang="en-US" dirty="0" smtClean="0"/>
                        <a:t>$7.25 - $8.30</a:t>
                      </a:r>
                      <a:endParaRPr lang="en-US" dirty="0"/>
                    </a:p>
                  </a:txBody>
                  <a:tcPr>
                    <a:solidFill>
                      <a:schemeClr val="bg1">
                        <a:lumMod val="75000"/>
                      </a:schemeClr>
                    </a:solidFill>
                  </a:tcPr>
                </a:tc>
                <a:tc>
                  <a:txBody>
                    <a:bodyPr/>
                    <a:lstStyle/>
                    <a:p>
                      <a:pPr algn="ctr"/>
                      <a:r>
                        <a:rPr lang="en-US" dirty="0" smtClean="0"/>
                        <a:t>$7.77</a:t>
                      </a:r>
                      <a:endParaRPr lang="en-US" dirty="0"/>
                    </a:p>
                  </a:txBody>
                  <a:tcPr>
                    <a:solidFill>
                      <a:schemeClr val="bg1">
                        <a:lumMod val="75000"/>
                      </a:schemeClr>
                    </a:solidFill>
                  </a:tcPr>
                </a:tc>
                <a:extLst>
                  <a:ext uri="{0D108BD9-81ED-4DB2-BD59-A6C34878D82A}">
                    <a16:rowId xmlns:a16="http://schemas.microsoft.com/office/drawing/2014/main" val="10001"/>
                  </a:ext>
                </a:extLst>
              </a:tr>
              <a:tr h="370840">
                <a:tc>
                  <a:txBody>
                    <a:bodyPr/>
                    <a:lstStyle/>
                    <a:p>
                      <a:pPr algn="ctr"/>
                      <a:r>
                        <a:rPr lang="en-US" dirty="0" smtClean="0"/>
                        <a:t>Level 2</a:t>
                      </a:r>
                      <a:endParaRPr lang="en-US" dirty="0"/>
                    </a:p>
                  </a:txBody>
                  <a:tcPr/>
                </a:tc>
                <a:tc>
                  <a:txBody>
                    <a:bodyPr/>
                    <a:lstStyle/>
                    <a:p>
                      <a:pPr algn="ctr"/>
                      <a:r>
                        <a:rPr lang="en-US" dirty="0" smtClean="0"/>
                        <a:t>$8.30 - $10.05</a:t>
                      </a:r>
                      <a:endParaRPr lang="en-US" dirty="0"/>
                    </a:p>
                  </a:txBody>
                  <a:tcPr/>
                </a:tc>
                <a:tc>
                  <a:txBody>
                    <a:bodyPr/>
                    <a:lstStyle/>
                    <a:p>
                      <a:pPr algn="ctr"/>
                      <a:r>
                        <a:rPr lang="en-US" dirty="0" smtClean="0"/>
                        <a:t>$9.17</a:t>
                      </a:r>
                      <a:endParaRPr lang="en-US" dirty="0"/>
                    </a:p>
                  </a:txBody>
                  <a:tcPr/>
                </a:tc>
                <a:extLst>
                  <a:ext uri="{0D108BD9-81ED-4DB2-BD59-A6C34878D82A}">
                    <a16:rowId xmlns:a16="http://schemas.microsoft.com/office/drawing/2014/main" val="10002"/>
                  </a:ext>
                </a:extLst>
              </a:tr>
              <a:tr h="370840">
                <a:tc>
                  <a:txBody>
                    <a:bodyPr/>
                    <a:lstStyle/>
                    <a:p>
                      <a:pPr algn="ctr"/>
                      <a:r>
                        <a:rPr lang="en-US" dirty="0" smtClean="0"/>
                        <a:t>Level 3</a:t>
                      </a:r>
                      <a:endParaRPr lang="en-US" dirty="0"/>
                    </a:p>
                  </a:txBody>
                  <a:tcPr>
                    <a:solidFill>
                      <a:schemeClr val="bg1">
                        <a:lumMod val="75000"/>
                      </a:schemeClr>
                    </a:solidFill>
                  </a:tcPr>
                </a:tc>
                <a:tc>
                  <a:txBody>
                    <a:bodyPr/>
                    <a:lstStyle/>
                    <a:p>
                      <a:pPr algn="ctr"/>
                      <a:r>
                        <a:rPr lang="en-US" dirty="0" smtClean="0"/>
                        <a:t>$10.05 – $11.80</a:t>
                      </a:r>
                      <a:endParaRPr lang="en-US" dirty="0"/>
                    </a:p>
                  </a:txBody>
                  <a:tcPr>
                    <a:solidFill>
                      <a:schemeClr val="bg1">
                        <a:lumMod val="75000"/>
                      </a:schemeClr>
                    </a:solidFill>
                  </a:tcPr>
                </a:tc>
                <a:tc>
                  <a:txBody>
                    <a:bodyPr/>
                    <a:lstStyle/>
                    <a:p>
                      <a:pPr algn="ctr"/>
                      <a:r>
                        <a:rPr lang="en-US" dirty="0" smtClean="0"/>
                        <a:t>$10.92</a:t>
                      </a:r>
                      <a:endParaRPr lang="en-US" dirty="0"/>
                    </a:p>
                  </a:txBody>
                  <a:tcPr>
                    <a:solidFill>
                      <a:schemeClr val="bg1">
                        <a:lumMod val="75000"/>
                      </a:schemeClr>
                    </a:solidFill>
                  </a:tcPr>
                </a:tc>
                <a:extLst>
                  <a:ext uri="{0D108BD9-81ED-4DB2-BD59-A6C34878D82A}">
                    <a16:rowId xmlns:a16="http://schemas.microsoft.com/office/drawing/2014/main" val="10003"/>
                  </a:ext>
                </a:extLst>
              </a:tr>
              <a:tr h="370840">
                <a:tc>
                  <a:txBody>
                    <a:bodyPr/>
                    <a:lstStyle/>
                    <a:p>
                      <a:pPr algn="ctr"/>
                      <a:r>
                        <a:rPr lang="en-US" dirty="0" smtClean="0"/>
                        <a:t>Level</a:t>
                      </a:r>
                      <a:r>
                        <a:rPr lang="en-US" baseline="0" dirty="0" smtClean="0"/>
                        <a:t> 4</a:t>
                      </a:r>
                      <a:endParaRPr lang="en-US" dirty="0"/>
                    </a:p>
                  </a:txBody>
                  <a:tcPr/>
                </a:tc>
                <a:tc>
                  <a:txBody>
                    <a:bodyPr/>
                    <a:lstStyle/>
                    <a:p>
                      <a:pPr algn="ctr"/>
                      <a:r>
                        <a:rPr lang="en-US" dirty="0" smtClean="0"/>
                        <a:t>$11.80 - $13.55</a:t>
                      </a:r>
                      <a:endParaRPr lang="en-US" dirty="0"/>
                    </a:p>
                  </a:txBody>
                  <a:tcPr/>
                </a:tc>
                <a:tc>
                  <a:txBody>
                    <a:bodyPr/>
                    <a:lstStyle/>
                    <a:p>
                      <a:pPr algn="ctr"/>
                      <a:r>
                        <a:rPr lang="en-US" dirty="0" smtClean="0"/>
                        <a:t>$12.67</a:t>
                      </a:r>
                      <a:endParaRPr lang="en-US" dirty="0"/>
                    </a:p>
                  </a:txBody>
                  <a:tcPr/>
                </a:tc>
                <a:extLst>
                  <a:ext uri="{0D108BD9-81ED-4DB2-BD59-A6C34878D82A}">
                    <a16:rowId xmlns:a16="http://schemas.microsoft.com/office/drawing/2014/main" val="10004"/>
                  </a:ext>
                </a:extLst>
              </a:tr>
            </a:tbl>
          </a:graphicData>
        </a:graphic>
      </p:graphicFrame>
      <p:sp>
        <p:nvSpPr>
          <p:cNvPr id="3" name="Slide Number Placeholder 2"/>
          <p:cNvSpPr>
            <a:spLocks noGrp="1"/>
          </p:cNvSpPr>
          <p:nvPr>
            <p:ph type="sldNum" sz="quarter" idx="2"/>
          </p:nvPr>
        </p:nvSpPr>
        <p:spPr/>
        <p:txBody>
          <a:bodyPr/>
          <a:lstStyle/>
          <a:p>
            <a:pPr lvl="0"/>
            <a:fld id="{86CB4B4D-7CA3-9044-876B-883B54F8677D}" type="slidenum">
              <a:rPr lang="en-US" smtClean="0"/>
              <a:t>1</a:t>
            </a:fld>
            <a:endParaRPr lang="en-US" dirty="0"/>
          </a:p>
        </p:txBody>
      </p:sp>
    </p:spTree>
    <p:extLst>
      <p:ext uri="{BB962C8B-B14F-4D97-AF65-F5344CB8AC3E}">
        <p14:creationId xmlns:p14="http://schemas.microsoft.com/office/powerpoint/2010/main" val="32743551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Shape 61"/>
          <p:cNvSpPr/>
          <p:nvPr/>
        </p:nvSpPr>
        <p:spPr>
          <a:xfrm>
            <a:off x="920750" y="1073395"/>
            <a:ext cx="7391400" cy="446276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marL="463550" lvl="0" indent="-463550">
              <a:lnSpc>
                <a:spcPct val="150000"/>
              </a:lnSpc>
            </a:pPr>
            <a:r>
              <a:rPr lang="en-US" sz="3600" b="1" dirty="0" smtClean="0">
                <a:solidFill>
                  <a:srgbClr val="6699CC"/>
                </a:solidFill>
                <a:latin typeface="Garamond"/>
                <a:ea typeface="Garamond"/>
                <a:cs typeface="Garamond"/>
                <a:sym typeface="Garamond"/>
              </a:rPr>
              <a:t>Administration Guidelines:</a:t>
            </a:r>
          </a:p>
          <a:p>
            <a:pPr marL="620888" indent="-493888">
              <a:buSzPct val="100000"/>
              <a:buFontTx/>
              <a:buChar char="•"/>
            </a:pPr>
            <a:r>
              <a:rPr lang="en-US" sz="2000" b="1" dirty="0" smtClean="0"/>
              <a:t>Level 1 ($7.25-$8.30): </a:t>
            </a:r>
            <a:r>
              <a:rPr lang="en-US" sz="2000" dirty="0" smtClean="0"/>
              <a:t>No experience or previous training required. Positions that perform routine tasks with minimal responsibility. Where applicable, positions may require demonstrated ability to successfully interact with the public. Student employee works in a well-supervised setting.</a:t>
            </a:r>
          </a:p>
          <a:p>
            <a:pPr marL="127000">
              <a:buSzPct val="100000"/>
            </a:pPr>
            <a:endParaRPr lang="en-US" sz="1000" dirty="0" smtClean="0"/>
          </a:p>
          <a:p>
            <a:pPr marL="620888" indent="-493888">
              <a:buSzPct val="100000"/>
              <a:buFontTx/>
              <a:buChar char="•"/>
            </a:pPr>
            <a:r>
              <a:rPr lang="en-US" sz="2000" b="1" dirty="0" smtClean="0"/>
              <a:t>Level 2 ($8.30-$10.05): </a:t>
            </a:r>
            <a:r>
              <a:rPr lang="en-US" sz="2000" dirty="0" smtClean="0"/>
              <a:t>Little or moderate experience, technical knowledge, or previous training is necessary. Special instruction may be necessary for some aspects of these positions. Student employee must demonstrate the ability to learn new tasks and work independently with moderate or limited supervision.</a:t>
            </a:r>
          </a:p>
        </p:txBody>
      </p:sp>
      <p:pic>
        <p:nvPicPr>
          <p:cNvPr id="62" name="ossa blue small.ai"/>
          <p:cNvPicPr/>
          <p:nvPr/>
        </p:nvPicPr>
        <p:blipFill>
          <a:blip r:embed="rId2">
            <a:extLst/>
          </a:blip>
          <a:stretch>
            <a:fillRect/>
          </a:stretch>
        </p:blipFill>
        <p:spPr>
          <a:xfrm>
            <a:off x="161023" y="6506485"/>
            <a:ext cx="1383565" cy="569872"/>
          </a:xfrm>
          <a:prstGeom prst="rect">
            <a:avLst/>
          </a:prstGeom>
          <a:ln w="12700">
            <a:miter lim="400000"/>
          </a:ln>
        </p:spPr>
      </p:pic>
      <p:sp>
        <p:nvSpPr>
          <p:cNvPr id="2" name="Slide Number Placeholder 1"/>
          <p:cNvSpPr>
            <a:spLocks noGrp="1"/>
          </p:cNvSpPr>
          <p:nvPr>
            <p:ph type="sldNum" sz="quarter" idx="2"/>
          </p:nvPr>
        </p:nvSpPr>
        <p:spPr/>
        <p:txBody>
          <a:bodyPr/>
          <a:lstStyle/>
          <a:p>
            <a:pPr lvl="0"/>
            <a:fld id="{86CB4B4D-7CA3-9044-876B-883B54F8677D}" type="slidenum">
              <a:rPr lang="en-US" smtClean="0"/>
              <a:t>2</a:t>
            </a:fld>
            <a:endParaRPr lang="en-US" dirty="0"/>
          </a:p>
        </p:txBody>
      </p:sp>
    </p:spTree>
    <p:extLst>
      <p:ext uri="{BB962C8B-B14F-4D97-AF65-F5344CB8AC3E}">
        <p14:creationId xmlns:p14="http://schemas.microsoft.com/office/powerpoint/2010/main" val="2662597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Shape 61"/>
          <p:cNvSpPr/>
          <p:nvPr/>
        </p:nvSpPr>
        <p:spPr>
          <a:xfrm>
            <a:off x="920750" y="1073395"/>
            <a:ext cx="7391400" cy="5678478"/>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marL="463550" lvl="0" indent="-463550">
              <a:lnSpc>
                <a:spcPct val="150000"/>
              </a:lnSpc>
            </a:pPr>
            <a:r>
              <a:rPr lang="en-US" sz="3600" b="1" dirty="0" smtClean="0">
                <a:solidFill>
                  <a:srgbClr val="6699CC"/>
                </a:solidFill>
                <a:latin typeface="Garamond"/>
                <a:ea typeface="Garamond"/>
                <a:cs typeface="Garamond"/>
                <a:sym typeface="Garamond"/>
              </a:rPr>
              <a:t>Administration Guidelines:</a:t>
            </a:r>
          </a:p>
          <a:p>
            <a:pPr marL="620888" indent="-493888">
              <a:buSzPct val="100000"/>
              <a:buFontTx/>
              <a:buChar char="•"/>
            </a:pPr>
            <a:r>
              <a:rPr lang="en-US" sz="2000" b="1" dirty="0" smtClean="0"/>
              <a:t>Level 3 ($10.05-$11.80): </a:t>
            </a:r>
            <a:r>
              <a:rPr lang="en-US" sz="2000" dirty="0" smtClean="0"/>
              <a:t>Moderate to substantial experience, technical knowledge, or previous training or certification is necessary. Student employee must possess a high level of competency with a specialized skill, and readily demonstrate the use of independent judgment, decision-making ability, and to work responsibly with little or no direct supervision. Previous work experience at a lower level within the same department may be required.</a:t>
            </a:r>
            <a:endParaRPr lang="en-US" sz="2000" b="1" dirty="0" smtClean="0"/>
          </a:p>
          <a:p>
            <a:pPr marL="127000">
              <a:buSzPct val="100000"/>
            </a:pPr>
            <a:endParaRPr lang="en-US" sz="900" dirty="0" smtClean="0"/>
          </a:p>
          <a:p>
            <a:pPr marL="620888" indent="-493888">
              <a:buSzPct val="100000"/>
              <a:buFontTx/>
              <a:buChar char="•"/>
            </a:pPr>
            <a:r>
              <a:rPr lang="en-US" sz="2000" b="1" dirty="0" smtClean="0"/>
              <a:t>Level 4 ($11.80-$13.55): </a:t>
            </a:r>
            <a:r>
              <a:rPr lang="en-US" sz="2000" dirty="0" smtClean="0"/>
              <a:t>In addition to the qualifications and scope associated with Level 3, these positions require an individual who possesses substantial experience, advanced technical knowledge, and previous training or certification. The student may be expected to manage research, analyses, publications, instruction, or other special projects or activities of significant scope.</a:t>
            </a:r>
          </a:p>
        </p:txBody>
      </p:sp>
      <p:pic>
        <p:nvPicPr>
          <p:cNvPr id="62" name="ossa blue small.ai"/>
          <p:cNvPicPr/>
          <p:nvPr/>
        </p:nvPicPr>
        <p:blipFill>
          <a:blip r:embed="rId2">
            <a:extLst/>
          </a:blip>
          <a:stretch>
            <a:fillRect/>
          </a:stretch>
        </p:blipFill>
        <p:spPr>
          <a:xfrm>
            <a:off x="161023" y="6506485"/>
            <a:ext cx="1383565" cy="569872"/>
          </a:xfrm>
          <a:prstGeom prst="rect">
            <a:avLst/>
          </a:prstGeom>
          <a:ln w="12700">
            <a:miter lim="400000"/>
          </a:ln>
        </p:spPr>
      </p:pic>
      <p:sp>
        <p:nvSpPr>
          <p:cNvPr id="2" name="Slide Number Placeholder 1"/>
          <p:cNvSpPr>
            <a:spLocks noGrp="1"/>
          </p:cNvSpPr>
          <p:nvPr>
            <p:ph type="sldNum" sz="quarter" idx="2"/>
          </p:nvPr>
        </p:nvSpPr>
        <p:spPr/>
        <p:txBody>
          <a:bodyPr/>
          <a:lstStyle/>
          <a:p>
            <a:pPr lvl="0"/>
            <a:fld id="{86CB4B4D-7CA3-9044-876B-883B54F8677D}" type="slidenum">
              <a:rPr lang="en-US" smtClean="0"/>
              <a:t>3</a:t>
            </a:fld>
            <a:endParaRPr lang="en-US" dirty="0"/>
          </a:p>
        </p:txBody>
      </p:sp>
    </p:spTree>
    <p:extLst>
      <p:ext uri="{BB962C8B-B14F-4D97-AF65-F5344CB8AC3E}">
        <p14:creationId xmlns:p14="http://schemas.microsoft.com/office/powerpoint/2010/main" val="17966642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BBE0E3"/>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BBE0E3"/>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881</TotalTime>
  <Words>311</Words>
  <Application>Microsoft Office PowerPoint</Application>
  <PresentationFormat>Custom</PresentationFormat>
  <Paragraphs>31</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Arial Bold</vt:lpstr>
      <vt:lpstr>Avenir Roman</vt:lpstr>
      <vt:lpstr>Garamond</vt:lpstr>
      <vt:lpstr>Helvetica</vt:lpstr>
      <vt:lpstr>Default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Nichols, Holley</dc:creator>
  <cp:lastModifiedBy>Balatico, Mac</cp:lastModifiedBy>
  <cp:revision>84</cp:revision>
  <cp:lastPrinted>2016-03-14T16:57:58Z</cp:lastPrinted>
  <dcterms:modified xsi:type="dcterms:W3CDTF">2018-01-24T14:41:49Z</dcterms:modified>
</cp:coreProperties>
</file>