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4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4B9CD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39"/>
    <p:restoredTop sz="94659"/>
  </p:normalViewPr>
  <p:slideViewPr>
    <p:cSldViewPr snapToGrid="0" snapToObjects="1">
      <p:cViewPr>
        <p:scale>
          <a:sx n="152" d="100"/>
          <a:sy n="152" d="100"/>
        </p:scale>
        <p:origin x="864" y="148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D3DB2B-CF8A-EF4B-AB87-F71D302E8169}" type="datetimeFigureOut">
              <a:t>7/26/18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AB1581B-DFEF-AE41-9889-98A3E66BB65D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53487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87180" y="2300873"/>
            <a:ext cx="10017639" cy="1419009"/>
          </a:xfrm>
          <a:prstGeom prst="rect">
            <a:avLst/>
          </a:prstGeom>
        </p:spPr>
      </p:pic>
      <p:sp>
        <p:nvSpPr>
          <p:cNvPr id="5" name="Text Placeholder 4"/>
          <p:cNvSpPr>
            <a:spLocks noGrp="1"/>
          </p:cNvSpPr>
          <p:nvPr>
            <p:ph type="body" sz="quarter" idx="10" hasCustomPrompt="1"/>
          </p:nvPr>
        </p:nvSpPr>
        <p:spPr>
          <a:xfrm>
            <a:off x="2337593" y="4345396"/>
            <a:ext cx="7516812" cy="65405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3600">
                <a:solidFill>
                  <a:srgbClr val="4B9CD3"/>
                </a:solidFill>
                <a:latin typeface="+mn-lt"/>
                <a:ea typeface="Helvetica" charset="0"/>
                <a:cs typeface="Helvetica" charset="0"/>
              </a:defRPr>
            </a:lvl1pPr>
          </a:lstStyle>
          <a:p>
            <a:pPr lvl="0"/>
            <a:r>
              <a:rPr lang="en-US" dirty="0" smtClean="0"/>
              <a:t>Title goes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06754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>
            <a:extLst>
              <a:ext uri="{FF2B5EF4-FFF2-40B4-BE49-F238E27FC236}">
                <a16:creationId xmlns:a16="http://schemas.microsoft.com/office/drawing/2014/main" xmlns="" id="{54E8D001-4306-2042-97AA-7A931EF2C51A}"/>
              </a:ext>
            </a:extLst>
          </p:cNvPr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538" y="6386865"/>
            <a:ext cx="2773138" cy="392818"/>
          </a:xfrm>
          <a:prstGeom prst="rect">
            <a:avLst/>
          </a:prstGeom>
        </p:spPr>
      </p:pic>
      <p:cxnSp>
        <p:nvCxnSpPr>
          <p:cNvPr id="15" name="Straight Connector 14"/>
          <p:cNvCxnSpPr/>
          <p:nvPr userDrawn="1"/>
        </p:nvCxnSpPr>
        <p:spPr>
          <a:xfrm>
            <a:off x="0" y="6278033"/>
            <a:ext cx="12192000" cy="0"/>
          </a:xfrm>
          <a:prstGeom prst="line">
            <a:avLst/>
          </a:prstGeom>
          <a:ln w="28575">
            <a:solidFill>
              <a:srgbClr val="4B9CD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 userDrawn="1"/>
        </p:nvSpPr>
        <p:spPr>
          <a:xfrm>
            <a:off x="11392250" y="6386865"/>
            <a:ext cx="7046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10FB28E-4B6D-564D-8F18-144F77BB47DE}" type="slidenum">
              <a:rPr lang="en-US" smtClean="0">
                <a:solidFill>
                  <a:srgbClr val="4B9CD3"/>
                </a:solidFill>
                <a:latin typeface="Helvetica" charset="0"/>
                <a:ea typeface="Helvetica" charset="0"/>
                <a:cs typeface="Helvetica" charset="0"/>
              </a:rPr>
              <a:t>‹#›</a:t>
            </a:fld>
            <a:endParaRPr lang="en-US" dirty="0">
              <a:solidFill>
                <a:srgbClr val="4B9CD3"/>
              </a:solidFill>
              <a:latin typeface="Helvetica" charset="0"/>
              <a:ea typeface="Helvetica" charset="0"/>
              <a:cs typeface="Helvetica" charset="0"/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554038" y="419100"/>
            <a:ext cx="11073103" cy="89693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4800" b="1" i="0">
                <a:solidFill>
                  <a:srgbClr val="4B9CD3"/>
                </a:solidFill>
                <a:latin typeface="Calisto MT" charset="0"/>
                <a:ea typeface="Calisto MT" charset="0"/>
                <a:cs typeface="Calisto MT" charset="0"/>
              </a:defRPr>
            </a:lvl1pPr>
          </a:lstStyle>
          <a:p>
            <a:pPr lvl="0"/>
            <a:r>
              <a:rPr lang="en-US" dirty="0" smtClean="0"/>
              <a:t>Headline here</a:t>
            </a:r>
            <a:endParaRPr lang="en-US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quarter" idx="11" hasCustomPrompt="1"/>
          </p:nvPr>
        </p:nvSpPr>
        <p:spPr>
          <a:xfrm>
            <a:off x="554037" y="1161832"/>
            <a:ext cx="11073103" cy="56197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rgbClr val="4B9CD3"/>
                </a:solidFill>
                <a:latin typeface="+mn-lt"/>
                <a:ea typeface="Helvetica" charset="0"/>
                <a:cs typeface="Helvetica" charset="0"/>
              </a:defRPr>
            </a:lvl1pPr>
          </a:lstStyle>
          <a:p>
            <a:pPr lvl="0"/>
            <a:r>
              <a:rPr lang="en-US" dirty="0" smtClean="0"/>
              <a:t>Slide subhead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210842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 hasCustomPrompt="1"/>
          </p:nvPr>
        </p:nvSpPr>
        <p:spPr>
          <a:xfrm>
            <a:off x="647282" y="2856077"/>
            <a:ext cx="10515600" cy="1325563"/>
          </a:xfrm>
          <a:prstGeom prst="rect">
            <a:avLst/>
          </a:prstGeom>
        </p:spPr>
        <p:txBody>
          <a:bodyPr/>
          <a:lstStyle>
            <a:lvl1pPr>
              <a:defRPr b="1" i="0" baseline="0">
                <a:solidFill>
                  <a:srgbClr val="4B9CD3"/>
                </a:solidFill>
                <a:latin typeface="Calisto MT" charset="0"/>
                <a:ea typeface="Calisto MT" charset="0"/>
                <a:cs typeface="Calisto MT" charset="0"/>
              </a:defRPr>
            </a:lvl1pPr>
          </a:lstStyle>
          <a:p>
            <a:r>
              <a:rPr lang="en-US" dirty="0" smtClean="0">
                <a:latin typeface="Baskerville SemiBold" charset="0"/>
                <a:ea typeface="Baskerville SemiBold" charset="0"/>
                <a:cs typeface="Baskerville SemiBold" charset="0"/>
              </a:rPr>
              <a:t>Divider title goes here</a:t>
            </a:r>
            <a:endParaRPr lang="en-US" dirty="0">
              <a:latin typeface="Baskerville SemiBold" charset="0"/>
              <a:ea typeface="Baskerville SemiBold" charset="0"/>
              <a:cs typeface="Baskerville SemiBold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15690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3067" y="4306311"/>
            <a:ext cx="3905866" cy="553270"/>
          </a:xfrm>
          <a:prstGeom prst="rect">
            <a:avLst/>
          </a:prstGeom>
        </p:spPr>
      </p:pic>
      <p:sp>
        <p:nvSpPr>
          <p:cNvPr id="5" name="Text Placeholder 1"/>
          <p:cNvSpPr txBox="1">
            <a:spLocks/>
          </p:cNvSpPr>
          <p:nvPr userDrawn="1"/>
        </p:nvSpPr>
        <p:spPr>
          <a:xfrm>
            <a:off x="2209800" y="2395974"/>
            <a:ext cx="8027987" cy="744537"/>
          </a:xfrm>
          <a:prstGeom prst="rect">
            <a:avLst/>
          </a:prstGeom>
        </p:spPr>
        <p:txBody>
          <a:bodyPr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6000" b="1" i="0" dirty="0" smtClean="0">
                <a:solidFill>
                  <a:srgbClr val="4B9CD3"/>
                </a:solidFill>
                <a:latin typeface="Calisto MT" charset="0"/>
                <a:ea typeface="Calisto MT" charset="0"/>
                <a:cs typeface="Calisto MT" charset="0"/>
              </a:rPr>
              <a:t>Thank You.</a:t>
            </a:r>
            <a:endParaRPr lang="en-US" sz="6000" b="1" i="0" dirty="0">
              <a:solidFill>
                <a:srgbClr val="4B9CD3"/>
              </a:solidFill>
              <a:latin typeface="Calisto MT" charset="0"/>
              <a:ea typeface="Calisto MT" charset="0"/>
              <a:cs typeface="Calisto MT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006082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8114672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3929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26871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52700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4443003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4251</TotalTime>
  <Words>0</Words>
  <Application>Microsoft Macintosh PowerPoint</Application>
  <PresentationFormat>Widescreen</PresentationFormat>
  <Paragraphs>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Baskerville SemiBold</vt:lpstr>
      <vt:lpstr>Calibri</vt:lpstr>
      <vt:lpstr>Calisto MT</vt:lpstr>
      <vt:lpstr>Helvetica</vt:lpstr>
      <vt:lpstr>Arial</vt:lpstr>
      <vt:lpstr>1_Office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Microsoft Office User</cp:lastModifiedBy>
  <cp:revision>41</cp:revision>
  <cp:lastPrinted>2018-03-05T19:53:48Z</cp:lastPrinted>
  <dcterms:created xsi:type="dcterms:W3CDTF">2018-02-26T20:09:34Z</dcterms:created>
  <dcterms:modified xsi:type="dcterms:W3CDTF">2018-07-26T14:10:04Z</dcterms:modified>
</cp:coreProperties>
</file>