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1" r:id="rId6"/>
    <p:sldId id="262" r:id="rId7"/>
    <p:sldId id="263"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7" d="100"/>
          <a:sy n="67" d="100"/>
        </p:scale>
        <p:origin x="644" y="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DDC6035-5BB8-47E5-8FAC-0A1AEB0E199B}" type="doc">
      <dgm:prSet loTypeId="urn:microsoft.com/office/officeart/2009/3/layout/IncreasingArrowsProcess" loCatId="process" qsTypeId="urn:microsoft.com/office/officeart/2005/8/quickstyle/simple1" qsCatId="simple" csTypeId="urn:microsoft.com/office/officeart/2005/8/colors/accent1_2" csCatId="accent1" phldr="1"/>
      <dgm:spPr/>
      <dgm:t>
        <a:bodyPr/>
        <a:lstStyle/>
        <a:p>
          <a:endParaRPr lang="en-US"/>
        </a:p>
      </dgm:t>
    </dgm:pt>
    <dgm:pt modelId="{0A61862E-9530-404E-BE83-9D5DC997B395}">
      <dgm:prSet phldrT="[Text]" custT="1"/>
      <dgm:spPr/>
      <dgm:t>
        <a:bodyPr/>
        <a:lstStyle/>
        <a:p>
          <a:r>
            <a:rPr lang="en-US" sz="2400" dirty="0"/>
            <a:t>School wide issue is identified  and requires a new Procedure</a:t>
          </a:r>
        </a:p>
      </dgm:t>
    </dgm:pt>
    <dgm:pt modelId="{92B0C9D1-A45A-4EE7-9745-B2BA50D5FAC3}" type="parTrans" cxnId="{A1F463E1-0A12-4A0E-B652-A8AB3388F95E}">
      <dgm:prSet/>
      <dgm:spPr/>
      <dgm:t>
        <a:bodyPr/>
        <a:lstStyle/>
        <a:p>
          <a:endParaRPr lang="en-US"/>
        </a:p>
      </dgm:t>
    </dgm:pt>
    <dgm:pt modelId="{720CE49F-25F6-41FB-BA31-2A752FA3464B}" type="sibTrans" cxnId="{A1F463E1-0A12-4A0E-B652-A8AB3388F95E}">
      <dgm:prSet/>
      <dgm:spPr/>
      <dgm:t>
        <a:bodyPr/>
        <a:lstStyle/>
        <a:p>
          <a:endParaRPr lang="en-US"/>
        </a:p>
      </dgm:t>
    </dgm:pt>
    <dgm:pt modelId="{792BE15C-7F77-4A3D-9B52-E0BBB549F5C3}">
      <dgm:prSet phldrT="[Text]" custT="1"/>
      <dgm:spPr/>
      <dgm:t>
        <a:bodyPr/>
        <a:lstStyle/>
        <a:p>
          <a:r>
            <a:rPr lang="en-US" sz="2400" dirty="0"/>
            <a:t>Draft Procedure developed by interested party(ies)</a:t>
          </a:r>
        </a:p>
      </dgm:t>
    </dgm:pt>
    <dgm:pt modelId="{7AD62D2A-925C-47DC-8CCE-AACAE7AE755D}" type="parTrans" cxnId="{0E4FC414-22EE-44B3-9830-8B5E124F232A}">
      <dgm:prSet/>
      <dgm:spPr/>
      <dgm:t>
        <a:bodyPr/>
        <a:lstStyle/>
        <a:p>
          <a:endParaRPr lang="en-US"/>
        </a:p>
      </dgm:t>
    </dgm:pt>
    <dgm:pt modelId="{ECB92FA5-4A5F-446A-AD72-38EFE6890B44}" type="sibTrans" cxnId="{0E4FC414-22EE-44B3-9830-8B5E124F232A}">
      <dgm:prSet/>
      <dgm:spPr/>
      <dgm:t>
        <a:bodyPr/>
        <a:lstStyle/>
        <a:p>
          <a:endParaRPr lang="en-US"/>
        </a:p>
      </dgm:t>
    </dgm:pt>
    <dgm:pt modelId="{E5CD3BE4-414D-4153-BD5C-497967925A8A}">
      <dgm:prSet phldrT="[Text]" custT="1"/>
      <dgm:spPr/>
      <dgm:t>
        <a:bodyPr/>
        <a:lstStyle/>
        <a:p>
          <a:r>
            <a:rPr lang="en-US" sz="2000" dirty="0"/>
            <a:t>Draft Procedure Presented For Review and Approval</a:t>
          </a:r>
        </a:p>
      </dgm:t>
    </dgm:pt>
    <dgm:pt modelId="{93E2B702-21CD-402C-A478-23123A1D1513}" type="parTrans" cxnId="{0177E0F8-CF50-40ED-A17E-2A7B0426B77B}">
      <dgm:prSet/>
      <dgm:spPr/>
      <dgm:t>
        <a:bodyPr/>
        <a:lstStyle/>
        <a:p>
          <a:endParaRPr lang="en-US"/>
        </a:p>
      </dgm:t>
    </dgm:pt>
    <dgm:pt modelId="{05E0F12E-1C11-4763-928F-A67CC8B5681F}" type="sibTrans" cxnId="{0177E0F8-CF50-40ED-A17E-2A7B0426B77B}">
      <dgm:prSet/>
      <dgm:spPr/>
      <dgm:t>
        <a:bodyPr/>
        <a:lstStyle/>
        <a:p>
          <a:endParaRPr lang="en-US"/>
        </a:p>
      </dgm:t>
    </dgm:pt>
    <dgm:pt modelId="{5A0A425B-2E20-44DD-ABB3-E46439DD87E2}">
      <dgm:prSet phldrT="[Text]" custT="1"/>
      <dgm:spPr/>
      <dgm:t>
        <a:bodyPr/>
        <a:lstStyle/>
        <a:p>
          <a:r>
            <a:rPr lang="en-US" sz="2400" dirty="0"/>
            <a:t>COO, CAO, Assoc. Dean of Grad Ed, Division Chair, Compliance</a:t>
          </a:r>
        </a:p>
      </dgm:t>
    </dgm:pt>
    <dgm:pt modelId="{754AC968-E88B-4933-97BF-19ECE57A22B9}" type="parTrans" cxnId="{F6F239F7-7527-4D52-A631-1BFC533404BC}">
      <dgm:prSet/>
      <dgm:spPr/>
      <dgm:t>
        <a:bodyPr/>
        <a:lstStyle/>
        <a:p>
          <a:endParaRPr lang="en-US"/>
        </a:p>
      </dgm:t>
    </dgm:pt>
    <dgm:pt modelId="{94953EA8-D9B7-4AEA-A4E9-80327D13839E}" type="sibTrans" cxnId="{F6F239F7-7527-4D52-A631-1BFC533404BC}">
      <dgm:prSet/>
      <dgm:spPr/>
      <dgm:t>
        <a:bodyPr/>
        <a:lstStyle/>
        <a:p>
          <a:endParaRPr lang="en-US"/>
        </a:p>
      </dgm:t>
    </dgm:pt>
    <dgm:pt modelId="{92B219D0-EB3B-41CB-8E54-653A1F364976}">
      <dgm:prSet phldrT="[Text]" custT="1"/>
      <dgm:spPr/>
      <dgm:t>
        <a:bodyPr/>
        <a:lstStyle/>
        <a:p>
          <a:r>
            <a:rPr lang="en-US" sz="1600" dirty="0"/>
            <a:t>Originator sends MarCom Request to Post new Procedure</a:t>
          </a:r>
        </a:p>
      </dgm:t>
    </dgm:pt>
    <dgm:pt modelId="{360EB5BF-3AEF-4028-ADE6-2D91B72F2C61}" type="parTrans" cxnId="{3410148B-1843-4649-9A35-B6333283A53E}">
      <dgm:prSet/>
      <dgm:spPr/>
      <dgm:t>
        <a:bodyPr/>
        <a:lstStyle/>
        <a:p>
          <a:endParaRPr lang="en-US"/>
        </a:p>
      </dgm:t>
    </dgm:pt>
    <dgm:pt modelId="{7F55F3CF-9787-4D2B-A7FF-4A57CBCE0187}" type="sibTrans" cxnId="{3410148B-1843-4649-9A35-B6333283A53E}">
      <dgm:prSet/>
      <dgm:spPr/>
      <dgm:t>
        <a:bodyPr/>
        <a:lstStyle/>
        <a:p>
          <a:endParaRPr lang="en-US"/>
        </a:p>
      </dgm:t>
    </dgm:pt>
    <dgm:pt modelId="{C108E2DF-100A-43B0-AF88-5F8C87CED61E}">
      <dgm:prSet phldrT="[Text]"/>
      <dgm:spPr/>
      <dgm:t>
        <a:bodyPr/>
        <a:lstStyle/>
        <a:p>
          <a:r>
            <a:rPr lang="en-US" dirty="0"/>
            <a:t>Notification sent to MarCom and Compliance for completion</a:t>
          </a:r>
        </a:p>
      </dgm:t>
    </dgm:pt>
    <dgm:pt modelId="{F334F973-C117-4AC7-B7D8-782F4A2DCE59}" type="parTrans" cxnId="{A6D12039-417C-49DE-AE4A-9261DAEA3283}">
      <dgm:prSet/>
      <dgm:spPr/>
      <dgm:t>
        <a:bodyPr/>
        <a:lstStyle/>
        <a:p>
          <a:endParaRPr lang="en-US"/>
        </a:p>
      </dgm:t>
    </dgm:pt>
    <dgm:pt modelId="{67A906E7-59F6-411E-A242-B88B77C64779}" type="sibTrans" cxnId="{A6D12039-417C-49DE-AE4A-9261DAEA3283}">
      <dgm:prSet/>
      <dgm:spPr/>
      <dgm:t>
        <a:bodyPr/>
        <a:lstStyle/>
        <a:p>
          <a:endParaRPr lang="en-US"/>
        </a:p>
      </dgm:t>
    </dgm:pt>
    <dgm:pt modelId="{02ABC514-B500-4F93-9011-0B56C337267D}">
      <dgm:prSet phldrT="[Text]"/>
      <dgm:spPr/>
      <dgm:t>
        <a:bodyPr/>
        <a:lstStyle/>
        <a:p>
          <a:r>
            <a:rPr lang="en-US" dirty="0"/>
            <a:t>New Procedure is housed in FaoPhamacy Page</a:t>
          </a:r>
        </a:p>
      </dgm:t>
    </dgm:pt>
    <dgm:pt modelId="{B32BC71D-B315-4257-AEA8-E7744BDFF1B6}" type="parTrans" cxnId="{E46792B0-5E10-4264-90FF-2C0C26ED8E4E}">
      <dgm:prSet/>
      <dgm:spPr/>
      <dgm:t>
        <a:bodyPr/>
        <a:lstStyle/>
        <a:p>
          <a:endParaRPr lang="en-US"/>
        </a:p>
      </dgm:t>
    </dgm:pt>
    <dgm:pt modelId="{16CCE522-8B7F-44FB-B18A-76C4A4C5AB9F}" type="sibTrans" cxnId="{E46792B0-5E10-4264-90FF-2C0C26ED8E4E}">
      <dgm:prSet/>
      <dgm:spPr/>
      <dgm:t>
        <a:bodyPr/>
        <a:lstStyle/>
        <a:p>
          <a:endParaRPr lang="en-US"/>
        </a:p>
      </dgm:t>
    </dgm:pt>
    <dgm:pt modelId="{97FB5A0A-D952-469B-B458-2989C4BF861E}" type="pres">
      <dgm:prSet presAssocID="{1DDC6035-5BB8-47E5-8FAC-0A1AEB0E199B}" presName="Name0" presStyleCnt="0">
        <dgm:presLayoutVars>
          <dgm:chMax val="5"/>
          <dgm:chPref val="5"/>
          <dgm:dir/>
          <dgm:animLvl val="lvl"/>
        </dgm:presLayoutVars>
      </dgm:prSet>
      <dgm:spPr/>
    </dgm:pt>
    <dgm:pt modelId="{87564535-D363-4484-98AC-EDA227F3005A}" type="pres">
      <dgm:prSet presAssocID="{0A61862E-9530-404E-BE83-9D5DC997B395}" presName="parentText1" presStyleLbl="node1" presStyleIdx="0" presStyleCnt="3" custLinFactNeighborX="0">
        <dgm:presLayoutVars>
          <dgm:chMax/>
          <dgm:chPref val="3"/>
          <dgm:bulletEnabled val="1"/>
        </dgm:presLayoutVars>
      </dgm:prSet>
      <dgm:spPr/>
    </dgm:pt>
    <dgm:pt modelId="{2BF5124C-76DC-4005-9877-464D3E5DBE04}" type="pres">
      <dgm:prSet presAssocID="{0A61862E-9530-404E-BE83-9D5DC997B395}" presName="childText1" presStyleLbl="solidAlignAcc1" presStyleIdx="0" presStyleCnt="3">
        <dgm:presLayoutVars>
          <dgm:chMax val="0"/>
          <dgm:chPref val="0"/>
          <dgm:bulletEnabled val="1"/>
        </dgm:presLayoutVars>
      </dgm:prSet>
      <dgm:spPr/>
    </dgm:pt>
    <dgm:pt modelId="{3F6114F0-7DD6-4A94-A2B5-6F0D68D014DD}" type="pres">
      <dgm:prSet presAssocID="{E5CD3BE4-414D-4153-BD5C-497967925A8A}" presName="parentText2" presStyleLbl="node1" presStyleIdx="1" presStyleCnt="3">
        <dgm:presLayoutVars>
          <dgm:chMax/>
          <dgm:chPref val="3"/>
          <dgm:bulletEnabled val="1"/>
        </dgm:presLayoutVars>
      </dgm:prSet>
      <dgm:spPr/>
    </dgm:pt>
    <dgm:pt modelId="{A64B381A-FF1E-4207-92A7-B818FAD6262D}" type="pres">
      <dgm:prSet presAssocID="{E5CD3BE4-414D-4153-BD5C-497967925A8A}" presName="childText2" presStyleLbl="solidAlignAcc1" presStyleIdx="1" presStyleCnt="3">
        <dgm:presLayoutVars>
          <dgm:chMax val="0"/>
          <dgm:chPref val="0"/>
          <dgm:bulletEnabled val="1"/>
        </dgm:presLayoutVars>
      </dgm:prSet>
      <dgm:spPr/>
    </dgm:pt>
    <dgm:pt modelId="{A4EAF169-2BE2-43A4-A92F-F4C0CA22E08C}" type="pres">
      <dgm:prSet presAssocID="{92B219D0-EB3B-41CB-8E54-653A1F364976}" presName="parentText3" presStyleLbl="node1" presStyleIdx="2" presStyleCnt="3">
        <dgm:presLayoutVars>
          <dgm:chMax/>
          <dgm:chPref val="3"/>
          <dgm:bulletEnabled val="1"/>
        </dgm:presLayoutVars>
      </dgm:prSet>
      <dgm:spPr/>
    </dgm:pt>
    <dgm:pt modelId="{0D02099E-8BA7-4254-88D6-F180611F8EFA}" type="pres">
      <dgm:prSet presAssocID="{92B219D0-EB3B-41CB-8E54-653A1F364976}" presName="childText3" presStyleLbl="solidAlignAcc1" presStyleIdx="2" presStyleCnt="3">
        <dgm:presLayoutVars>
          <dgm:chMax val="0"/>
          <dgm:chPref val="0"/>
          <dgm:bulletEnabled val="1"/>
        </dgm:presLayoutVars>
      </dgm:prSet>
      <dgm:spPr/>
    </dgm:pt>
  </dgm:ptLst>
  <dgm:cxnLst>
    <dgm:cxn modelId="{0E4FC414-22EE-44B3-9830-8B5E124F232A}" srcId="{0A61862E-9530-404E-BE83-9D5DC997B395}" destId="{792BE15C-7F77-4A3D-9B52-E0BBB549F5C3}" srcOrd="0" destOrd="0" parTransId="{7AD62D2A-925C-47DC-8CCE-AACAE7AE755D}" sibTransId="{ECB92FA5-4A5F-446A-AD72-38EFE6890B44}"/>
    <dgm:cxn modelId="{CEA1B435-ECB3-467A-AADE-8E2E97D9124E}" type="presOf" srcId="{0A61862E-9530-404E-BE83-9D5DC997B395}" destId="{87564535-D363-4484-98AC-EDA227F3005A}" srcOrd="0" destOrd="0" presId="urn:microsoft.com/office/officeart/2009/3/layout/IncreasingArrowsProcess"/>
    <dgm:cxn modelId="{A6D12039-417C-49DE-AE4A-9261DAEA3283}" srcId="{92B219D0-EB3B-41CB-8E54-653A1F364976}" destId="{C108E2DF-100A-43B0-AF88-5F8C87CED61E}" srcOrd="0" destOrd="0" parTransId="{F334F973-C117-4AC7-B7D8-782F4A2DCE59}" sibTransId="{67A906E7-59F6-411E-A242-B88B77C64779}"/>
    <dgm:cxn modelId="{92F6187E-F179-41BA-B9B2-427ACCD2B113}" type="presOf" srcId="{792BE15C-7F77-4A3D-9B52-E0BBB549F5C3}" destId="{2BF5124C-76DC-4005-9877-464D3E5DBE04}" srcOrd="0" destOrd="0" presId="urn:microsoft.com/office/officeart/2009/3/layout/IncreasingArrowsProcess"/>
    <dgm:cxn modelId="{93016984-5F5C-4BD3-8103-24CC729A6532}" type="presOf" srcId="{5A0A425B-2E20-44DD-ABB3-E46439DD87E2}" destId="{A64B381A-FF1E-4207-92A7-B818FAD6262D}" srcOrd="0" destOrd="0" presId="urn:microsoft.com/office/officeart/2009/3/layout/IncreasingArrowsProcess"/>
    <dgm:cxn modelId="{3410148B-1843-4649-9A35-B6333283A53E}" srcId="{1DDC6035-5BB8-47E5-8FAC-0A1AEB0E199B}" destId="{92B219D0-EB3B-41CB-8E54-653A1F364976}" srcOrd="2" destOrd="0" parTransId="{360EB5BF-3AEF-4028-ADE6-2D91B72F2C61}" sibTransId="{7F55F3CF-9787-4D2B-A7FF-4A57CBCE0187}"/>
    <dgm:cxn modelId="{8F5155AC-941B-4107-B810-0DADEF53AC28}" type="presOf" srcId="{E5CD3BE4-414D-4153-BD5C-497967925A8A}" destId="{3F6114F0-7DD6-4A94-A2B5-6F0D68D014DD}" srcOrd="0" destOrd="0" presId="urn:microsoft.com/office/officeart/2009/3/layout/IncreasingArrowsProcess"/>
    <dgm:cxn modelId="{E46792B0-5E10-4264-90FF-2C0C26ED8E4E}" srcId="{92B219D0-EB3B-41CB-8E54-653A1F364976}" destId="{02ABC514-B500-4F93-9011-0B56C337267D}" srcOrd="1" destOrd="0" parTransId="{B32BC71D-B315-4257-AEA8-E7744BDFF1B6}" sibTransId="{16CCE522-8B7F-44FB-B18A-76C4A4C5AB9F}"/>
    <dgm:cxn modelId="{79FEC5BD-F47E-45A2-9454-47BD03A24588}" type="presOf" srcId="{92B219D0-EB3B-41CB-8E54-653A1F364976}" destId="{A4EAF169-2BE2-43A4-A92F-F4C0CA22E08C}" srcOrd="0" destOrd="0" presId="urn:microsoft.com/office/officeart/2009/3/layout/IncreasingArrowsProcess"/>
    <dgm:cxn modelId="{92CDD7BE-282F-4DDB-8B82-DC19A1D03398}" type="presOf" srcId="{02ABC514-B500-4F93-9011-0B56C337267D}" destId="{0D02099E-8BA7-4254-88D6-F180611F8EFA}" srcOrd="0" destOrd="1" presId="urn:microsoft.com/office/officeart/2009/3/layout/IncreasingArrowsProcess"/>
    <dgm:cxn modelId="{FA28D6D6-8470-4B30-AE21-0AAC2A1C0C82}" type="presOf" srcId="{1DDC6035-5BB8-47E5-8FAC-0A1AEB0E199B}" destId="{97FB5A0A-D952-469B-B458-2989C4BF861E}" srcOrd="0" destOrd="0" presId="urn:microsoft.com/office/officeart/2009/3/layout/IncreasingArrowsProcess"/>
    <dgm:cxn modelId="{A1F463E1-0A12-4A0E-B652-A8AB3388F95E}" srcId="{1DDC6035-5BB8-47E5-8FAC-0A1AEB0E199B}" destId="{0A61862E-9530-404E-BE83-9D5DC997B395}" srcOrd="0" destOrd="0" parTransId="{92B0C9D1-A45A-4EE7-9745-B2BA50D5FAC3}" sibTransId="{720CE49F-25F6-41FB-BA31-2A752FA3464B}"/>
    <dgm:cxn modelId="{3A18D9E1-DAC4-4050-AC64-E0573352D70B}" type="presOf" srcId="{C108E2DF-100A-43B0-AF88-5F8C87CED61E}" destId="{0D02099E-8BA7-4254-88D6-F180611F8EFA}" srcOrd="0" destOrd="0" presId="urn:microsoft.com/office/officeart/2009/3/layout/IncreasingArrowsProcess"/>
    <dgm:cxn modelId="{F6F239F7-7527-4D52-A631-1BFC533404BC}" srcId="{E5CD3BE4-414D-4153-BD5C-497967925A8A}" destId="{5A0A425B-2E20-44DD-ABB3-E46439DD87E2}" srcOrd="0" destOrd="0" parTransId="{754AC968-E88B-4933-97BF-19ECE57A22B9}" sibTransId="{94953EA8-D9B7-4AEA-A4E9-80327D13839E}"/>
    <dgm:cxn modelId="{0177E0F8-CF50-40ED-A17E-2A7B0426B77B}" srcId="{1DDC6035-5BB8-47E5-8FAC-0A1AEB0E199B}" destId="{E5CD3BE4-414D-4153-BD5C-497967925A8A}" srcOrd="1" destOrd="0" parTransId="{93E2B702-21CD-402C-A478-23123A1D1513}" sibTransId="{05E0F12E-1C11-4763-928F-A67CC8B5681F}"/>
    <dgm:cxn modelId="{A6AF9B57-051C-4CEE-B8F5-3C18BBBD0483}" type="presParOf" srcId="{97FB5A0A-D952-469B-B458-2989C4BF861E}" destId="{87564535-D363-4484-98AC-EDA227F3005A}" srcOrd="0" destOrd="0" presId="urn:microsoft.com/office/officeart/2009/3/layout/IncreasingArrowsProcess"/>
    <dgm:cxn modelId="{7E67E7F1-4469-4C5D-AE98-DF4BACB99632}" type="presParOf" srcId="{97FB5A0A-D952-469B-B458-2989C4BF861E}" destId="{2BF5124C-76DC-4005-9877-464D3E5DBE04}" srcOrd="1" destOrd="0" presId="urn:microsoft.com/office/officeart/2009/3/layout/IncreasingArrowsProcess"/>
    <dgm:cxn modelId="{8C0C6BA8-09D8-4D0B-A3BC-AAD541F3DECE}" type="presParOf" srcId="{97FB5A0A-D952-469B-B458-2989C4BF861E}" destId="{3F6114F0-7DD6-4A94-A2B5-6F0D68D014DD}" srcOrd="2" destOrd="0" presId="urn:microsoft.com/office/officeart/2009/3/layout/IncreasingArrowsProcess"/>
    <dgm:cxn modelId="{6BF0989A-1069-4A43-93E5-92C26BE3B850}" type="presParOf" srcId="{97FB5A0A-D952-469B-B458-2989C4BF861E}" destId="{A64B381A-FF1E-4207-92A7-B818FAD6262D}" srcOrd="3" destOrd="0" presId="urn:microsoft.com/office/officeart/2009/3/layout/IncreasingArrowsProcess"/>
    <dgm:cxn modelId="{50EC54EE-ECF8-456A-90F9-B69901239BC5}" type="presParOf" srcId="{97FB5A0A-D952-469B-B458-2989C4BF861E}" destId="{A4EAF169-2BE2-43A4-A92F-F4C0CA22E08C}" srcOrd="4" destOrd="0" presId="urn:microsoft.com/office/officeart/2009/3/layout/IncreasingArrowsProcess"/>
    <dgm:cxn modelId="{D576A6DC-71B7-4293-8CC4-7730E0E2CCC3}" type="presParOf" srcId="{97FB5A0A-D952-469B-B458-2989C4BF861E}" destId="{0D02099E-8BA7-4254-88D6-F180611F8EFA}" srcOrd="5" destOrd="0" presId="urn:microsoft.com/office/officeart/2009/3/layout/IncreasingArrows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DDC6035-5BB8-47E5-8FAC-0A1AEB0E199B}" type="doc">
      <dgm:prSet loTypeId="urn:microsoft.com/office/officeart/2009/3/layout/IncreasingArrowsProcess" loCatId="process" qsTypeId="urn:microsoft.com/office/officeart/2005/8/quickstyle/simple1" qsCatId="simple" csTypeId="urn:microsoft.com/office/officeart/2005/8/colors/accent1_2" csCatId="accent1" phldr="1"/>
      <dgm:spPr/>
      <dgm:t>
        <a:bodyPr/>
        <a:lstStyle/>
        <a:p>
          <a:endParaRPr lang="en-US"/>
        </a:p>
      </dgm:t>
    </dgm:pt>
    <dgm:pt modelId="{0A61862E-9530-404E-BE83-9D5DC997B395}">
      <dgm:prSet phldrT="[Text]" custT="1"/>
      <dgm:spPr/>
      <dgm:t>
        <a:bodyPr/>
        <a:lstStyle/>
        <a:p>
          <a:r>
            <a:rPr lang="en-US" sz="1300" dirty="0"/>
            <a:t> </a:t>
          </a:r>
          <a:r>
            <a:rPr lang="en-US" sz="2000" dirty="0"/>
            <a:t>ESOP Procedure requires a new Process to help implementation and execution</a:t>
          </a:r>
        </a:p>
      </dgm:t>
    </dgm:pt>
    <dgm:pt modelId="{92B0C9D1-A45A-4EE7-9745-B2BA50D5FAC3}" type="parTrans" cxnId="{A1F463E1-0A12-4A0E-B652-A8AB3388F95E}">
      <dgm:prSet/>
      <dgm:spPr/>
      <dgm:t>
        <a:bodyPr/>
        <a:lstStyle/>
        <a:p>
          <a:endParaRPr lang="en-US"/>
        </a:p>
      </dgm:t>
    </dgm:pt>
    <dgm:pt modelId="{720CE49F-25F6-41FB-BA31-2A752FA3464B}" type="sibTrans" cxnId="{A1F463E1-0A12-4A0E-B652-A8AB3388F95E}">
      <dgm:prSet/>
      <dgm:spPr/>
      <dgm:t>
        <a:bodyPr/>
        <a:lstStyle/>
        <a:p>
          <a:endParaRPr lang="en-US"/>
        </a:p>
      </dgm:t>
    </dgm:pt>
    <dgm:pt modelId="{792BE15C-7F77-4A3D-9B52-E0BBB549F5C3}">
      <dgm:prSet phldrT="[Text]" custT="1"/>
      <dgm:spPr/>
      <dgm:t>
        <a:bodyPr/>
        <a:lstStyle/>
        <a:p>
          <a:r>
            <a:rPr lang="en-US" sz="2000" dirty="0"/>
            <a:t>Draft Process is developed by interested party(ies)</a:t>
          </a:r>
        </a:p>
      </dgm:t>
    </dgm:pt>
    <dgm:pt modelId="{7AD62D2A-925C-47DC-8CCE-AACAE7AE755D}" type="parTrans" cxnId="{0E4FC414-22EE-44B3-9830-8B5E124F232A}">
      <dgm:prSet/>
      <dgm:spPr/>
      <dgm:t>
        <a:bodyPr/>
        <a:lstStyle/>
        <a:p>
          <a:endParaRPr lang="en-US"/>
        </a:p>
      </dgm:t>
    </dgm:pt>
    <dgm:pt modelId="{ECB92FA5-4A5F-446A-AD72-38EFE6890B44}" type="sibTrans" cxnId="{0E4FC414-22EE-44B3-9830-8B5E124F232A}">
      <dgm:prSet/>
      <dgm:spPr/>
      <dgm:t>
        <a:bodyPr/>
        <a:lstStyle/>
        <a:p>
          <a:endParaRPr lang="en-US"/>
        </a:p>
      </dgm:t>
    </dgm:pt>
    <dgm:pt modelId="{E5CD3BE4-414D-4153-BD5C-497967925A8A}">
      <dgm:prSet phldrT="[Text]" custT="1"/>
      <dgm:spPr/>
      <dgm:t>
        <a:bodyPr/>
        <a:lstStyle/>
        <a:p>
          <a:r>
            <a:rPr lang="en-US" sz="2000" dirty="0"/>
            <a:t>Draft Process Presented For Review and Approval</a:t>
          </a:r>
        </a:p>
      </dgm:t>
    </dgm:pt>
    <dgm:pt modelId="{93E2B702-21CD-402C-A478-23123A1D1513}" type="parTrans" cxnId="{0177E0F8-CF50-40ED-A17E-2A7B0426B77B}">
      <dgm:prSet/>
      <dgm:spPr/>
      <dgm:t>
        <a:bodyPr/>
        <a:lstStyle/>
        <a:p>
          <a:endParaRPr lang="en-US"/>
        </a:p>
      </dgm:t>
    </dgm:pt>
    <dgm:pt modelId="{05E0F12E-1C11-4763-928F-A67CC8B5681F}" type="sibTrans" cxnId="{0177E0F8-CF50-40ED-A17E-2A7B0426B77B}">
      <dgm:prSet/>
      <dgm:spPr/>
      <dgm:t>
        <a:bodyPr/>
        <a:lstStyle/>
        <a:p>
          <a:endParaRPr lang="en-US"/>
        </a:p>
      </dgm:t>
    </dgm:pt>
    <dgm:pt modelId="{5A0A425B-2E20-44DD-ABB3-E46439DD87E2}">
      <dgm:prSet phldrT="[Text]" custT="1"/>
      <dgm:spPr/>
      <dgm:t>
        <a:bodyPr/>
        <a:lstStyle/>
        <a:p>
          <a:r>
            <a:rPr lang="en-US" sz="2000" dirty="0"/>
            <a:t>Senior Member of the proposing Group and Compliance</a:t>
          </a:r>
        </a:p>
      </dgm:t>
    </dgm:pt>
    <dgm:pt modelId="{754AC968-E88B-4933-97BF-19ECE57A22B9}" type="parTrans" cxnId="{F6F239F7-7527-4D52-A631-1BFC533404BC}">
      <dgm:prSet/>
      <dgm:spPr/>
      <dgm:t>
        <a:bodyPr/>
        <a:lstStyle/>
        <a:p>
          <a:endParaRPr lang="en-US"/>
        </a:p>
      </dgm:t>
    </dgm:pt>
    <dgm:pt modelId="{94953EA8-D9B7-4AEA-A4E9-80327D13839E}" type="sibTrans" cxnId="{F6F239F7-7527-4D52-A631-1BFC533404BC}">
      <dgm:prSet/>
      <dgm:spPr/>
      <dgm:t>
        <a:bodyPr/>
        <a:lstStyle/>
        <a:p>
          <a:endParaRPr lang="en-US"/>
        </a:p>
      </dgm:t>
    </dgm:pt>
    <dgm:pt modelId="{92B219D0-EB3B-41CB-8E54-653A1F364976}">
      <dgm:prSet phldrT="[Text]" custT="1"/>
      <dgm:spPr/>
      <dgm:t>
        <a:bodyPr/>
        <a:lstStyle/>
        <a:p>
          <a:r>
            <a:rPr lang="en-US" sz="1400" dirty="0"/>
            <a:t>Originator sends MarCom Request to Post new Process once it is approved</a:t>
          </a:r>
        </a:p>
      </dgm:t>
    </dgm:pt>
    <dgm:pt modelId="{360EB5BF-3AEF-4028-ADE6-2D91B72F2C61}" type="parTrans" cxnId="{3410148B-1843-4649-9A35-B6333283A53E}">
      <dgm:prSet/>
      <dgm:spPr/>
      <dgm:t>
        <a:bodyPr/>
        <a:lstStyle/>
        <a:p>
          <a:endParaRPr lang="en-US"/>
        </a:p>
      </dgm:t>
    </dgm:pt>
    <dgm:pt modelId="{7F55F3CF-9787-4D2B-A7FF-4A57CBCE0187}" type="sibTrans" cxnId="{3410148B-1843-4649-9A35-B6333283A53E}">
      <dgm:prSet/>
      <dgm:spPr/>
      <dgm:t>
        <a:bodyPr/>
        <a:lstStyle/>
        <a:p>
          <a:endParaRPr lang="en-US"/>
        </a:p>
      </dgm:t>
    </dgm:pt>
    <dgm:pt modelId="{C108E2DF-100A-43B0-AF88-5F8C87CED61E}">
      <dgm:prSet phldrT="[Text]"/>
      <dgm:spPr/>
      <dgm:t>
        <a:bodyPr/>
        <a:lstStyle/>
        <a:p>
          <a:r>
            <a:rPr lang="en-US" dirty="0"/>
            <a:t>Notification sent to MarCom and Compliance for completion</a:t>
          </a:r>
        </a:p>
      </dgm:t>
    </dgm:pt>
    <dgm:pt modelId="{F334F973-C117-4AC7-B7D8-782F4A2DCE59}" type="parTrans" cxnId="{A6D12039-417C-49DE-AE4A-9261DAEA3283}">
      <dgm:prSet/>
      <dgm:spPr/>
      <dgm:t>
        <a:bodyPr/>
        <a:lstStyle/>
        <a:p>
          <a:endParaRPr lang="en-US"/>
        </a:p>
      </dgm:t>
    </dgm:pt>
    <dgm:pt modelId="{67A906E7-59F6-411E-A242-B88B77C64779}" type="sibTrans" cxnId="{A6D12039-417C-49DE-AE4A-9261DAEA3283}">
      <dgm:prSet/>
      <dgm:spPr/>
      <dgm:t>
        <a:bodyPr/>
        <a:lstStyle/>
        <a:p>
          <a:endParaRPr lang="en-US"/>
        </a:p>
      </dgm:t>
    </dgm:pt>
    <dgm:pt modelId="{02ABC514-B500-4F93-9011-0B56C337267D}">
      <dgm:prSet phldrT="[Text]"/>
      <dgm:spPr/>
      <dgm:t>
        <a:bodyPr/>
        <a:lstStyle/>
        <a:p>
          <a:r>
            <a:rPr lang="en-US" dirty="0"/>
            <a:t>New Process is housed in FaoPhamacy Page under applicable tags</a:t>
          </a:r>
        </a:p>
      </dgm:t>
    </dgm:pt>
    <dgm:pt modelId="{B32BC71D-B315-4257-AEA8-E7744BDFF1B6}" type="parTrans" cxnId="{E46792B0-5E10-4264-90FF-2C0C26ED8E4E}">
      <dgm:prSet/>
      <dgm:spPr/>
      <dgm:t>
        <a:bodyPr/>
        <a:lstStyle/>
        <a:p>
          <a:endParaRPr lang="en-US"/>
        </a:p>
      </dgm:t>
    </dgm:pt>
    <dgm:pt modelId="{16CCE522-8B7F-44FB-B18A-76C4A4C5AB9F}" type="sibTrans" cxnId="{E46792B0-5E10-4264-90FF-2C0C26ED8E4E}">
      <dgm:prSet/>
      <dgm:spPr/>
      <dgm:t>
        <a:bodyPr/>
        <a:lstStyle/>
        <a:p>
          <a:endParaRPr lang="en-US"/>
        </a:p>
      </dgm:t>
    </dgm:pt>
    <dgm:pt modelId="{97FB5A0A-D952-469B-B458-2989C4BF861E}" type="pres">
      <dgm:prSet presAssocID="{1DDC6035-5BB8-47E5-8FAC-0A1AEB0E199B}" presName="Name0" presStyleCnt="0">
        <dgm:presLayoutVars>
          <dgm:chMax val="5"/>
          <dgm:chPref val="5"/>
          <dgm:dir/>
          <dgm:animLvl val="lvl"/>
        </dgm:presLayoutVars>
      </dgm:prSet>
      <dgm:spPr/>
    </dgm:pt>
    <dgm:pt modelId="{87564535-D363-4484-98AC-EDA227F3005A}" type="pres">
      <dgm:prSet presAssocID="{0A61862E-9530-404E-BE83-9D5DC997B395}" presName="parentText1" presStyleLbl="node1" presStyleIdx="0" presStyleCnt="3">
        <dgm:presLayoutVars>
          <dgm:chMax/>
          <dgm:chPref val="3"/>
          <dgm:bulletEnabled val="1"/>
        </dgm:presLayoutVars>
      </dgm:prSet>
      <dgm:spPr/>
    </dgm:pt>
    <dgm:pt modelId="{2BF5124C-76DC-4005-9877-464D3E5DBE04}" type="pres">
      <dgm:prSet presAssocID="{0A61862E-9530-404E-BE83-9D5DC997B395}" presName="childText1" presStyleLbl="solidAlignAcc1" presStyleIdx="0" presStyleCnt="3">
        <dgm:presLayoutVars>
          <dgm:chMax val="0"/>
          <dgm:chPref val="0"/>
          <dgm:bulletEnabled val="1"/>
        </dgm:presLayoutVars>
      </dgm:prSet>
      <dgm:spPr/>
    </dgm:pt>
    <dgm:pt modelId="{3F6114F0-7DD6-4A94-A2B5-6F0D68D014DD}" type="pres">
      <dgm:prSet presAssocID="{E5CD3BE4-414D-4153-BD5C-497967925A8A}" presName="parentText2" presStyleLbl="node1" presStyleIdx="1" presStyleCnt="3">
        <dgm:presLayoutVars>
          <dgm:chMax/>
          <dgm:chPref val="3"/>
          <dgm:bulletEnabled val="1"/>
        </dgm:presLayoutVars>
      </dgm:prSet>
      <dgm:spPr/>
    </dgm:pt>
    <dgm:pt modelId="{A64B381A-FF1E-4207-92A7-B818FAD6262D}" type="pres">
      <dgm:prSet presAssocID="{E5CD3BE4-414D-4153-BD5C-497967925A8A}" presName="childText2" presStyleLbl="solidAlignAcc1" presStyleIdx="1" presStyleCnt="3">
        <dgm:presLayoutVars>
          <dgm:chMax val="0"/>
          <dgm:chPref val="0"/>
          <dgm:bulletEnabled val="1"/>
        </dgm:presLayoutVars>
      </dgm:prSet>
      <dgm:spPr/>
    </dgm:pt>
    <dgm:pt modelId="{A4EAF169-2BE2-43A4-A92F-F4C0CA22E08C}" type="pres">
      <dgm:prSet presAssocID="{92B219D0-EB3B-41CB-8E54-653A1F364976}" presName="parentText3" presStyleLbl="node1" presStyleIdx="2" presStyleCnt="3">
        <dgm:presLayoutVars>
          <dgm:chMax/>
          <dgm:chPref val="3"/>
          <dgm:bulletEnabled val="1"/>
        </dgm:presLayoutVars>
      </dgm:prSet>
      <dgm:spPr/>
    </dgm:pt>
    <dgm:pt modelId="{0D02099E-8BA7-4254-88D6-F180611F8EFA}" type="pres">
      <dgm:prSet presAssocID="{92B219D0-EB3B-41CB-8E54-653A1F364976}" presName="childText3" presStyleLbl="solidAlignAcc1" presStyleIdx="2" presStyleCnt="3">
        <dgm:presLayoutVars>
          <dgm:chMax val="0"/>
          <dgm:chPref val="0"/>
          <dgm:bulletEnabled val="1"/>
        </dgm:presLayoutVars>
      </dgm:prSet>
      <dgm:spPr/>
    </dgm:pt>
  </dgm:ptLst>
  <dgm:cxnLst>
    <dgm:cxn modelId="{0E4FC414-22EE-44B3-9830-8B5E124F232A}" srcId="{0A61862E-9530-404E-BE83-9D5DC997B395}" destId="{792BE15C-7F77-4A3D-9B52-E0BBB549F5C3}" srcOrd="0" destOrd="0" parTransId="{7AD62D2A-925C-47DC-8CCE-AACAE7AE755D}" sibTransId="{ECB92FA5-4A5F-446A-AD72-38EFE6890B44}"/>
    <dgm:cxn modelId="{CEA1B435-ECB3-467A-AADE-8E2E97D9124E}" type="presOf" srcId="{0A61862E-9530-404E-BE83-9D5DC997B395}" destId="{87564535-D363-4484-98AC-EDA227F3005A}" srcOrd="0" destOrd="0" presId="urn:microsoft.com/office/officeart/2009/3/layout/IncreasingArrowsProcess"/>
    <dgm:cxn modelId="{A6D12039-417C-49DE-AE4A-9261DAEA3283}" srcId="{92B219D0-EB3B-41CB-8E54-653A1F364976}" destId="{C108E2DF-100A-43B0-AF88-5F8C87CED61E}" srcOrd="0" destOrd="0" parTransId="{F334F973-C117-4AC7-B7D8-782F4A2DCE59}" sibTransId="{67A906E7-59F6-411E-A242-B88B77C64779}"/>
    <dgm:cxn modelId="{92F6187E-F179-41BA-B9B2-427ACCD2B113}" type="presOf" srcId="{792BE15C-7F77-4A3D-9B52-E0BBB549F5C3}" destId="{2BF5124C-76DC-4005-9877-464D3E5DBE04}" srcOrd="0" destOrd="0" presId="urn:microsoft.com/office/officeart/2009/3/layout/IncreasingArrowsProcess"/>
    <dgm:cxn modelId="{93016984-5F5C-4BD3-8103-24CC729A6532}" type="presOf" srcId="{5A0A425B-2E20-44DD-ABB3-E46439DD87E2}" destId="{A64B381A-FF1E-4207-92A7-B818FAD6262D}" srcOrd="0" destOrd="0" presId="urn:microsoft.com/office/officeart/2009/3/layout/IncreasingArrowsProcess"/>
    <dgm:cxn modelId="{3410148B-1843-4649-9A35-B6333283A53E}" srcId="{1DDC6035-5BB8-47E5-8FAC-0A1AEB0E199B}" destId="{92B219D0-EB3B-41CB-8E54-653A1F364976}" srcOrd="2" destOrd="0" parTransId="{360EB5BF-3AEF-4028-ADE6-2D91B72F2C61}" sibTransId="{7F55F3CF-9787-4D2B-A7FF-4A57CBCE0187}"/>
    <dgm:cxn modelId="{8F5155AC-941B-4107-B810-0DADEF53AC28}" type="presOf" srcId="{E5CD3BE4-414D-4153-BD5C-497967925A8A}" destId="{3F6114F0-7DD6-4A94-A2B5-6F0D68D014DD}" srcOrd="0" destOrd="0" presId="urn:microsoft.com/office/officeart/2009/3/layout/IncreasingArrowsProcess"/>
    <dgm:cxn modelId="{E46792B0-5E10-4264-90FF-2C0C26ED8E4E}" srcId="{92B219D0-EB3B-41CB-8E54-653A1F364976}" destId="{02ABC514-B500-4F93-9011-0B56C337267D}" srcOrd="1" destOrd="0" parTransId="{B32BC71D-B315-4257-AEA8-E7744BDFF1B6}" sibTransId="{16CCE522-8B7F-44FB-B18A-76C4A4C5AB9F}"/>
    <dgm:cxn modelId="{79FEC5BD-F47E-45A2-9454-47BD03A24588}" type="presOf" srcId="{92B219D0-EB3B-41CB-8E54-653A1F364976}" destId="{A4EAF169-2BE2-43A4-A92F-F4C0CA22E08C}" srcOrd="0" destOrd="0" presId="urn:microsoft.com/office/officeart/2009/3/layout/IncreasingArrowsProcess"/>
    <dgm:cxn modelId="{92CDD7BE-282F-4DDB-8B82-DC19A1D03398}" type="presOf" srcId="{02ABC514-B500-4F93-9011-0B56C337267D}" destId="{0D02099E-8BA7-4254-88D6-F180611F8EFA}" srcOrd="0" destOrd="1" presId="urn:microsoft.com/office/officeart/2009/3/layout/IncreasingArrowsProcess"/>
    <dgm:cxn modelId="{FA28D6D6-8470-4B30-AE21-0AAC2A1C0C82}" type="presOf" srcId="{1DDC6035-5BB8-47E5-8FAC-0A1AEB0E199B}" destId="{97FB5A0A-D952-469B-B458-2989C4BF861E}" srcOrd="0" destOrd="0" presId="urn:microsoft.com/office/officeart/2009/3/layout/IncreasingArrowsProcess"/>
    <dgm:cxn modelId="{A1F463E1-0A12-4A0E-B652-A8AB3388F95E}" srcId="{1DDC6035-5BB8-47E5-8FAC-0A1AEB0E199B}" destId="{0A61862E-9530-404E-BE83-9D5DC997B395}" srcOrd="0" destOrd="0" parTransId="{92B0C9D1-A45A-4EE7-9745-B2BA50D5FAC3}" sibTransId="{720CE49F-25F6-41FB-BA31-2A752FA3464B}"/>
    <dgm:cxn modelId="{3A18D9E1-DAC4-4050-AC64-E0573352D70B}" type="presOf" srcId="{C108E2DF-100A-43B0-AF88-5F8C87CED61E}" destId="{0D02099E-8BA7-4254-88D6-F180611F8EFA}" srcOrd="0" destOrd="0" presId="urn:microsoft.com/office/officeart/2009/3/layout/IncreasingArrowsProcess"/>
    <dgm:cxn modelId="{F6F239F7-7527-4D52-A631-1BFC533404BC}" srcId="{E5CD3BE4-414D-4153-BD5C-497967925A8A}" destId="{5A0A425B-2E20-44DD-ABB3-E46439DD87E2}" srcOrd="0" destOrd="0" parTransId="{754AC968-E88B-4933-97BF-19ECE57A22B9}" sibTransId="{94953EA8-D9B7-4AEA-A4E9-80327D13839E}"/>
    <dgm:cxn modelId="{0177E0F8-CF50-40ED-A17E-2A7B0426B77B}" srcId="{1DDC6035-5BB8-47E5-8FAC-0A1AEB0E199B}" destId="{E5CD3BE4-414D-4153-BD5C-497967925A8A}" srcOrd="1" destOrd="0" parTransId="{93E2B702-21CD-402C-A478-23123A1D1513}" sibTransId="{05E0F12E-1C11-4763-928F-A67CC8B5681F}"/>
    <dgm:cxn modelId="{A6AF9B57-051C-4CEE-B8F5-3C18BBBD0483}" type="presParOf" srcId="{97FB5A0A-D952-469B-B458-2989C4BF861E}" destId="{87564535-D363-4484-98AC-EDA227F3005A}" srcOrd="0" destOrd="0" presId="urn:microsoft.com/office/officeart/2009/3/layout/IncreasingArrowsProcess"/>
    <dgm:cxn modelId="{7E67E7F1-4469-4C5D-AE98-DF4BACB99632}" type="presParOf" srcId="{97FB5A0A-D952-469B-B458-2989C4BF861E}" destId="{2BF5124C-76DC-4005-9877-464D3E5DBE04}" srcOrd="1" destOrd="0" presId="urn:microsoft.com/office/officeart/2009/3/layout/IncreasingArrowsProcess"/>
    <dgm:cxn modelId="{8C0C6BA8-09D8-4D0B-A3BC-AAD541F3DECE}" type="presParOf" srcId="{97FB5A0A-D952-469B-B458-2989C4BF861E}" destId="{3F6114F0-7DD6-4A94-A2B5-6F0D68D014DD}" srcOrd="2" destOrd="0" presId="urn:microsoft.com/office/officeart/2009/3/layout/IncreasingArrowsProcess"/>
    <dgm:cxn modelId="{6BF0989A-1069-4A43-93E5-92C26BE3B850}" type="presParOf" srcId="{97FB5A0A-D952-469B-B458-2989C4BF861E}" destId="{A64B381A-FF1E-4207-92A7-B818FAD6262D}" srcOrd="3" destOrd="0" presId="urn:microsoft.com/office/officeart/2009/3/layout/IncreasingArrowsProcess"/>
    <dgm:cxn modelId="{50EC54EE-ECF8-456A-90F9-B69901239BC5}" type="presParOf" srcId="{97FB5A0A-D952-469B-B458-2989C4BF861E}" destId="{A4EAF169-2BE2-43A4-A92F-F4C0CA22E08C}" srcOrd="4" destOrd="0" presId="urn:microsoft.com/office/officeart/2009/3/layout/IncreasingArrowsProcess"/>
    <dgm:cxn modelId="{D576A6DC-71B7-4293-8CC4-7730E0E2CCC3}" type="presParOf" srcId="{97FB5A0A-D952-469B-B458-2989C4BF861E}" destId="{0D02099E-8BA7-4254-88D6-F180611F8EFA}" srcOrd="5" destOrd="0" presId="urn:microsoft.com/office/officeart/2009/3/layout/IncreasingArrows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7564535-D363-4484-98AC-EDA227F3005A}">
      <dsp:nvSpPr>
        <dsp:cNvPr id="0" name=""/>
        <dsp:cNvSpPr/>
      </dsp:nvSpPr>
      <dsp:spPr>
        <a:xfrm>
          <a:off x="800340" y="10026"/>
          <a:ext cx="8914918" cy="1298351"/>
        </a:xfrm>
        <a:prstGeom prst="rightArrow">
          <a:avLst>
            <a:gd name="adj1" fmla="val 50000"/>
            <a:gd name="adj2" fmla="val 5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254000" bIns="206113" numCol="1" spcCol="1270" anchor="ctr" anchorCtr="0">
          <a:noAutofit/>
        </a:bodyPr>
        <a:lstStyle/>
        <a:p>
          <a:pPr marL="0" lvl="0" indent="0" algn="l" defTabSz="1066800">
            <a:lnSpc>
              <a:spcPct val="90000"/>
            </a:lnSpc>
            <a:spcBef>
              <a:spcPct val="0"/>
            </a:spcBef>
            <a:spcAft>
              <a:spcPct val="35000"/>
            </a:spcAft>
            <a:buNone/>
          </a:pPr>
          <a:r>
            <a:rPr lang="en-US" sz="2400" kern="1200" dirty="0"/>
            <a:t>School wide issue is identified  and requires a new Procedure</a:t>
          </a:r>
        </a:p>
      </dsp:txBody>
      <dsp:txXfrm>
        <a:off x="800340" y="334614"/>
        <a:ext cx="8590330" cy="649175"/>
      </dsp:txXfrm>
    </dsp:sp>
    <dsp:sp modelId="{2BF5124C-76DC-4005-9877-464D3E5DBE04}">
      <dsp:nvSpPr>
        <dsp:cNvPr id="0" name=""/>
        <dsp:cNvSpPr/>
      </dsp:nvSpPr>
      <dsp:spPr>
        <a:xfrm>
          <a:off x="800340" y="1011243"/>
          <a:ext cx="2745795" cy="2501103"/>
        </a:xfrm>
        <a:prstGeom prst="rect">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t" anchorCtr="0">
          <a:noAutofit/>
        </a:bodyPr>
        <a:lstStyle/>
        <a:p>
          <a:pPr marL="0" lvl="0" indent="0" algn="l" defTabSz="1066800">
            <a:lnSpc>
              <a:spcPct val="90000"/>
            </a:lnSpc>
            <a:spcBef>
              <a:spcPct val="0"/>
            </a:spcBef>
            <a:spcAft>
              <a:spcPct val="35000"/>
            </a:spcAft>
            <a:buNone/>
          </a:pPr>
          <a:r>
            <a:rPr lang="en-US" sz="2400" kern="1200" dirty="0"/>
            <a:t>Draft Procedure developed by interested party(ies)</a:t>
          </a:r>
        </a:p>
      </dsp:txBody>
      <dsp:txXfrm>
        <a:off x="800340" y="1011243"/>
        <a:ext cx="2745795" cy="2501103"/>
      </dsp:txXfrm>
    </dsp:sp>
    <dsp:sp modelId="{3F6114F0-7DD6-4A94-A2B5-6F0D68D014DD}">
      <dsp:nvSpPr>
        <dsp:cNvPr id="0" name=""/>
        <dsp:cNvSpPr/>
      </dsp:nvSpPr>
      <dsp:spPr>
        <a:xfrm>
          <a:off x="3546135" y="442810"/>
          <a:ext cx="6169123" cy="1298351"/>
        </a:xfrm>
        <a:prstGeom prst="rightArrow">
          <a:avLst>
            <a:gd name="adj1" fmla="val 50000"/>
            <a:gd name="adj2" fmla="val 5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254000" bIns="206113" numCol="1" spcCol="1270" anchor="ctr" anchorCtr="0">
          <a:noAutofit/>
        </a:bodyPr>
        <a:lstStyle/>
        <a:p>
          <a:pPr marL="0" lvl="0" indent="0" algn="l" defTabSz="889000">
            <a:lnSpc>
              <a:spcPct val="90000"/>
            </a:lnSpc>
            <a:spcBef>
              <a:spcPct val="0"/>
            </a:spcBef>
            <a:spcAft>
              <a:spcPct val="35000"/>
            </a:spcAft>
            <a:buNone/>
          </a:pPr>
          <a:r>
            <a:rPr lang="en-US" sz="2000" kern="1200" dirty="0"/>
            <a:t>Draft Procedure Presented For Review and Approval</a:t>
          </a:r>
        </a:p>
      </dsp:txBody>
      <dsp:txXfrm>
        <a:off x="3546135" y="767398"/>
        <a:ext cx="5844535" cy="649175"/>
      </dsp:txXfrm>
    </dsp:sp>
    <dsp:sp modelId="{A64B381A-FF1E-4207-92A7-B818FAD6262D}">
      <dsp:nvSpPr>
        <dsp:cNvPr id="0" name=""/>
        <dsp:cNvSpPr/>
      </dsp:nvSpPr>
      <dsp:spPr>
        <a:xfrm>
          <a:off x="3546135" y="1444027"/>
          <a:ext cx="2745795" cy="2501103"/>
        </a:xfrm>
        <a:prstGeom prst="rect">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t" anchorCtr="0">
          <a:noAutofit/>
        </a:bodyPr>
        <a:lstStyle/>
        <a:p>
          <a:pPr marL="0" lvl="0" indent="0" algn="l" defTabSz="1066800">
            <a:lnSpc>
              <a:spcPct val="90000"/>
            </a:lnSpc>
            <a:spcBef>
              <a:spcPct val="0"/>
            </a:spcBef>
            <a:spcAft>
              <a:spcPct val="35000"/>
            </a:spcAft>
            <a:buNone/>
          </a:pPr>
          <a:r>
            <a:rPr lang="en-US" sz="2400" kern="1200" dirty="0"/>
            <a:t>COO, CAO, Assoc. Dean of Grad Ed, Division Chair, Compliance</a:t>
          </a:r>
        </a:p>
      </dsp:txBody>
      <dsp:txXfrm>
        <a:off x="3546135" y="1444027"/>
        <a:ext cx="2745795" cy="2501103"/>
      </dsp:txXfrm>
    </dsp:sp>
    <dsp:sp modelId="{A4EAF169-2BE2-43A4-A92F-F4C0CA22E08C}">
      <dsp:nvSpPr>
        <dsp:cNvPr id="0" name=""/>
        <dsp:cNvSpPr/>
      </dsp:nvSpPr>
      <dsp:spPr>
        <a:xfrm>
          <a:off x="6291930" y="875594"/>
          <a:ext cx="3423328" cy="1298351"/>
        </a:xfrm>
        <a:prstGeom prst="rightArrow">
          <a:avLst>
            <a:gd name="adj1" fmla="val 50000"/>
            <a:gd name="adj2" fmla="val 5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254000" bIns="206113" numCol="1" spcCol="1270" anchor="ctr" anchorCtr="0">
          <a:noAutofit/>
        </a:bodyPr>
        <a:lstStyle/>
        <a:p>
          <a:pPr marL="0" lvl="0" indent="0" algn="l" defTabSz="711200">
            <a:lnSpc>
              <a:spcPct val="90000"/>
            </a:lnSpc>
            <a:spcBef>
              <a:spcPct val="0"/>
            </a:spcBef>
            <a:spcAft>
              <a:spcPct val="35000"/>
            </a:spcAft>
            <a:buNone/>
          </a:pPr>
          <a:r>
            <a:rPr lang="en-US" sz="1600" kern="1200" dirty="0"/>
            <a:t>Originator sends MarCom Request to Post new Procedure</a:t>
          </a:r>
        </a:p>
      </dsp:txBody>
      <dsp:txXfrm>
        <a:off x="6291930" y="1200182"/>
        <a:ext cx="3098740" cy="649175"/>
      </dsp:txXfrm>
    </dsp:sp>
    <dsp:sp modelId="{0D02099E-8BA7-4254-88D6-F180611F8EFA}">
      <dsp:nvSpPr>
        <dsp:cNvPr id="0" name=""/>
        <dsp:cNvSpPr/>
      </dsp:nvSpPr>
      <dsp:spPr>
        <a:xfrm>
          <a:off x="6291930" y="1876811"/>
          <a:ext cx="2745795" cy="2464500"/>
        </a:xfrm>
        <a:prstGeom prst="rect">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3820" tIns="83820" rIns="83820" bIns="83820" numCol="1" spcCol="1270" anchor="t" anchorCtr="0">
          <a:noAutofit/>
        </a:bodyPr>
        <a:lstStyle/>
        <a:p>
          <a:pPr marL="0" lvl="0" indent="0" algn="l" defTabSz="977900">
            <a:lnSpc>
              <a:spcPct val="90000"/>
            </a:lnSpc>
            <a:spcBef>
              <a:spcPct val="0"/>
            </a:spcBef>
            <a:spcAft>
              <a:spcPct val="35000"/>
            </a:spcAft>
            <a:buNone/>
          </a:pPr>
          <a:r>
            <a:rPr lang="en-US" sz="2200" kern="1200" dirty="0"/>
            <a:t>Notification sent to MarCom and Compliance for completion</a:t>
          </a:r>
        </a:p>
        <a:p>
          <a:pPr marL="0" lvl="0" indent="0" algn="l" defTabSz="977900">
            <a:lnSpc>
              <a:spcPct val="90000"/>
            </a:lnSpc>
            <a:spcBef>
              <a:spcPct val="0"/>
            </a:spcBef>
            <a:spcAft>
              <a:spcPct val="35000"/>
            </a:spcAft>
            <a:buNone/>
          </a:pPr>
          <a:r>
            <a:rPr lang="en-US" sz="2200" kern="1200" dirty="0"/>
            <a:t>New Procedure is housed in FaoPhamacy Page</a:t>
          </a:r>
        </a:p>
      </dsp:txBody>
      <dsp:txXfrm>
        <a:off x="6291930" y="1876811"/>
        <a:ext cx="2745795" cy="246450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7564535-D363-4484-98AC-EDA227F3005A}">
      <dsp:nvSpPr>
        <dsp:cNvPr id="0" name=""/>
        <dsp:cNvSpPr/>
      </dsp:nvSpPr>
      <dsp:spPr>
        <a:xfrm>
          <a:off x="800340" y="10026"/>
          <a:ext cx="8914918" cy="1298351"/>
        </a:xfrm>
        <a:prstGeom prst="rightArrow">
          <a:avLst>
            <a:gd name="adj1" fmla="val 50000"/>
            <a:gd name="adj2" fmla="val 5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254000" bIns="206113" numCol="1" spcCol="1270" anchor="ctr" anchorCtr="0">
          <a:noAutofit/>
        </a:bodyPr>
        <a:lstStyle/>
        <a:p>
          <a:pPr marL="0" lvl="0" indent="0" algn="l" defTabSz="577850">
            <a:lnSpc>
              <a:spcPct val="90000"/>
            </a:lnSpc>
            <a:spcBef>
              <a:spcPct val="0"/>
            </a:spcBef>
            <a:spcAft>
              <a:spcPct val="35000"/>
            </a:spcAft>
            <a:buNone/>
          </a:pPr>
          <a:r>
            <a:rPr lang="en-US" sz="1300" kern="1200" dirty="0"/>
            <a:t> </a:t>
          </a:r>
          <a:r>
            <a:rPr lang="en-US" sz="2000" kern="1200" dirty="0"/>
            <a:t>ESOP Procedure requires a new Process to help implementation and execution</a:t>
          </a:r>
        </a:p>
      </dsp:txBody>
      <dsp:txXfrm>
        <a:off x="800340" y="334614"/>
        <a:ext cx="8590330" cy="649175"/>
      </dsp:txXfrm>
    </dsp:sp>
    <dsp:sp modelId="{2BF5124C-76DC-4005-9877-464D3E5DBE04}">
      <dsp:nvSpPr>
        <dsp:cNvPr id="0" name=""/>
        <dsp:cNvSpPr/>
      </dsp:nvSpPr>
      <dsp:spPr>
        <a:xfrm>
          <a:off x="800340" y="1011243"/>
          <a:ext cx="2745795" cy="2501103"/>
        </a:xfrm>
        <a:prstGeom prst="rect">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en-US" sz="2000" kern="1200" dirty="0"/>
            <a:t>Draft Process is developed by interested party(ies)</a:t>
          </a:r>
        </a:p>
      </dsp:txBody>
      <dsp:txXfrm>
        <a:off x="800340" y="1011243"/>
        <a:ext cx="2745795" cy="2501103"/>
      </dsp:txXfrm>
    </dsp:sp>
    <dsp:sp modelId="{3F6114F0-7DD6-4A94-A2B5-6F0D68D014DD}">
      <dsp:nvSpPr>
        <dsp:cNvPr id="0" name=""/>
        <dsp:cNvSpPr/>
      </dsp:nvSpPr>
      <dsp:spPr>
        <a:xfrm>
          <a:off x="3546135" y="442810"/>
          <a:ext cx="6169123" cy="1298351"/>
        </a:xfrm>
        <a:prstGeom prst="rightArrow">
          <a:avLst>
            <a:gd name="adj1" fmla="val 50000"/>
            <a:gd name="adj2" fmla="val 5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254000" bIns="206113" numCol="1" spcCol="1270" anchor="ctr" anchorCtr="0">
          <a:noAutofit/>
        </a:bodyPr>
        <a:lstStyle/>
        <a:p>
          <a:pPr marL="0" lvl="0" indent="0" algn="l" defTabSz="889000">
            <a:lnSpc>
              <a:spcPct val="90000"/>
            </a:lnSpc>
            <a:spcBef>
              <a:spcPct val="0"/>
            </a:spcBef>
            <a:spcAft>
              <a:spcPct val="35000"/>
            </a:spcAft>
            <a:buNone/>
          </a:pPr>
          <a:r>
            <a:rPr lang="en-US" sz="2000" kern="1200" dirty="0"/>
            <a:t>Draft Process Presented For Review and Approval</a:t>
          </a:r>
        </a:p>
      </dsp:txBody>
      <dsp:txXfrm>
        <a:off x="3546135" y="767398"/>
        <a:ext cx="5844535" cy="649175"/>
      </dsp:txXfrm>
    </dsp:sp>
    <dsp:sp modelId="{A64B381A-FF1E-4207-92A7-B818FAD6262D}">
      <dsp:nvSpPr>
        <dsp:cNvPr id="0" name=""/>
        <dsp:cNvSpPr/>
      </dsp:nvSpPr>
      <dsp:spPr>
        <a:xfrm>
          <a:off x="3546135" y="1444027"/>
          <a:ext cx="2745795" cy="2501103"/>
        </a:xfrm>
        <a:prstGeom prst="rect">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en-US" sz="2000" kern="1200" dirty="0"/>
            <a:t>Senior Member of the proposing Group and Compliance</a:t>
          </a:r>
        </a:p>
      </dsp:txBody>
      <dsp:txXfrm>
        <a:off x="3546135" y="1444027"/>
        <a:ext cx="2745795" cy="2501103"/>
      </dsp:txXfrm>
    </dsp:sp>
    <dsp:sp modelId="{A4EAF169-2BE2-43A4-A92F-F4C0CA22E08C}">
      <dsp:nvSpPr>
        <dsp:cNvPr id="0" name=""/>
        <dsp:cNvSpPr/>
      </dsp:nvSpPr>
      <dsp:spPr>
        <a:xfrm>
          <a:off x="6291930" y="875594"/>
          <a:ext cx="3423328" cy="1298351"/>
        </a:xfrm>
        <a:prstGeom prst="rightArrow">
          <a:avLst>
            <a:gd name="adj1" fmla="val 50000"/>
            <a:gd name="adj2" fmla="val 5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254000" bIns="206113" numCol="1" spcCol="1270" anchor="ctr" anchorCtr="0">
          <a:noAutofit/>
        </a:bodyPr>
        <a:lstStyle/>
        <a:p>
          <a:pPr marL="0" lvl="0" indent="0" algn="l" defTabSz="622300">
            <a:lnSpc>
              <a:spcPct val="90000"/>
            </a:lnSpc>
            <a:spcBef>
              <a:spcPct val="0"/>
            </a:spcBef>
            <a:spcAft>
              <a:spcPct val="35000"/>
            </a:spcAft>
            <a:buNone/>
          </a:pPr>
          <a:r>
            <a:rPr lang="en-US" sz="1400" kern="1200" dirty="0"/>
            <a:t>Originator sends MarCom Request to Post new Process once it is approved</a:t>
          </a:r>
        </a:p>
      </dsp:txBody>
      <dsp:txXfrm>
        <a:off x="6291930" y="1200182"/>
        <a:ext cx="3098740" cy="649175"/>
      </dsp:txXfrm>
    </dsp:sp>
    <dsp:sp modelId="{0D02099E-8BA7-4254-88D6-F180611F8EFA}">
      <dsp:nvSpPr>
        <dsp:cNvPr id="0" name=""/>
        <dsp:cNvSpPr/>
      </dsp:nvSpPr>
      <dsp:spPr>
        <a:xfrm>
          <a:off x="6291930" y="1876811"/>
          <a:ext cx="2745795" cy="2464500"/>
        </a:xfrm>
        <a:prstGeom prst="rect">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3820" tIns="83820" rIns="83820" bIns="83820" numCol="1" spcCol="1270" anchor="t" anchorCtr="0">
          <a:noAutofit/>
        </a:bodyPr>
        <a:lstStyle/>
        <a:p>
          <a:pPr marL="0" lvl="0" indent="0" algn="l" defTabSz="977900">
            <a:lnSpc>
              <a:spcPct val="90000"/>
            </a:lnSpc>
            <a:spcBef>
              <a:spcPct val="0"/>
            </a:spcBef>
            <a:spcAft>
              <a:spcPct val="35000"/>
            </a:spcAft>
            <a:buNone/>
          </a:pPr>
          <a:r>
            <a:rPr lang="en-US" sz="2200" kern="1200" dirty="0"/>
            <a:t>Notification sent to MarCom and Compliance for completion</a:t>
          </a:r>
        </a:p>
        <a:p>
          <a:pPr marL="0" lvl="0" indent="0" algn="l" defTabSz="977900">
            <a:lnSpc>
              <a:spcPct val="90000"/>
            </a:lnSpc>
            <a:spcBef>
              <a:spcPct val="0"/>
            </a:spcBef>
            <a:spcAft>
              <a:spcPct val="35000"/>
            </a:spcAft>
            <a:buNone/>
          </a:pPr>
          <a:r>
            <a:rPr lang="en-US" sz="2200" kern="1200" dirty="0"/>
            <a:t>New Process is housed in FaoPhamacy Page under applicable tags</a:t>
          </a:r>
        </a:p>
      </dsp:txBody>
      <dsp:txXfrm>
        <a:off x="6291930" y="1876811"/>
        <a:ext cx="2745795" cy="2464500"/>
      </dsp:txXfrm>
    </dsp:sp>
  </dsp:spTree>
</dsp:drawing>
</file>

<file path=ppt/diagrams/layout1.xml><?xml version="1.0" encoding="utf-8"?>
<dgm:layoutDef xmlns:dgm="http://schemas.openxmlformats.org/drawingml/2006/diagram" xmlns:a="http://schemas.openxmlformats.org/drawingml/2006/main" uniqueId="urn:microsoft.com/office/officeart/2009/3/layout/IncreasingArrowsProcess">
  <dgm:title val=""/>
  <dgm:desc val=""/>
  <dgm:catLst>
    <dgm:cat type="process" pri="5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ampData>
  <dgm:styleData>
    <dgm:dataModel>
      <dgm:ptLst>
        <dgm:pt modelId="0" type="doc"/>
        <dgm:pt modelId="10">
          <dgm:prSet phldr="1"/>
        </dgm:pt>
        <dgm:pt modelId="11">
          <dgm:prSet phldr="1"/>
        </dgm:pt>
        <dgm:pt modelId="20">
          <dgm:prSet phldr="1"/>
        </dgm:pt>
        <dgm:pt modelId="21">
          <dgm:prSet phldr="1"/>
        </dgm:pt>
      </dgm:ptLst>
      <dgm:cxnLst>
        <dgm:cxn modelId="40" srcId="0" destId="10" srcOrd="0" destOrd="0"/>
        <dgm:cxn modelId="12" srcId="10" destId="11" srcOrd="0" destOrd="0"/>
        <dgm:cxn modelId="50" srcId="0" destId="20" srcOrd="1" destOrd="0"/>
        <dgm:cxn modelId="22" srcId="20" destId="21" srcOrd="0" destOrd="0"/>
      </dgm:cxnLst>
      <dgm:bg/>
      <dgm:whole/>
    </dgm:dataModel>
  </dgm:styleData>
  <dgm:clr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clrData>
  <dgm:layoutNode name="Name0">
    <dgm:varLst>
      <dgm:chMax val="5"/>
      <dgm:chPref val="5"/>
      <dgm:dir/>
      <dgm:animLvl val="lvl"/>
    </dgm:varLst>
    <dgm:shape xmlns:r="http://schemas.openxmlformats.org/officeDocument/2006/relationships" r:blip="">
      <dgm:adjLst/>
    </dgm:shape>
    <dgm:choose name="Name1">
      <dgm:if name="Name2" axis="ch" ptType="node" func="cnt" op="equ" val="1">
        <dgm:choose name="Name3">
          <dgm:if name="Name4" axis="ch ch" ptType="node node" func="cnt" op="equ" val="0">
            <dgm:alg type="composite">
              <dgm:param type="ar" val="6.8662"/>
            </dgm:alg>
            <dgm:choose name="Name5">
              <dgm:if name="Name6" func="var" arg="dir" op="equ" val="norm">
                <dgm:constrLst>
                  <dgm:constr type="primFontSz" for="des" forName="parentText1" val="65"/>
                  <dgm:constr type="l" for="ch" forName="parentText1" refType="w" fact="0"/>
                  <dgm:constr type="t" for="ch" forName="parentText1" refType="h" fact="0"/>
                  <dgm:constr type="w" for="ch" forName="parentText1" refType="w"/>
                  <dgm:constr type="h" for="ch" forName="parentText1" refType="h"/>
                </dgm:constrLst>
              </dgm:if>
              <dgm:else name="Name7">
                <dgm:constrLst>
                  <dgm:constr type="primFontSz" for="des" forName="parentText1" val="65"/>
                  <dgm:constr type="l" for="ch" forName="parentText1" refType="w" fact="0"/>
                  <dgm:constr type="t" for="ch" forName="parentText1" refType="h" fact="0"/>
                  <dgm:constr type="w" for="ch" forName="parentText1" refType="w"/>
                  <dgm:constr type="h" for="ch" forName="parentText1" refType="h"/>
                </dgm:constrLst>
              </dgm:else>
            </dgm:choose>
          </dgm:if>
          <dgm:else name="Name8">
            <dgm:alg type="composite">
              <dgm:param type="ar" val="1.9864"/>
            </dgm:alg>
            <dgm:choose name="Name9">
              <dgm:if name="Name10" func="var" arg="dir" op="equ" val="norm">
                <dgm:constrLst>
                  <dgm:constr type="primFontSz" for="des" forName="childText1" val="65"/>
                  <dgm:constr type="primFontSz" for="des" forName="parentText1" val="65"/>
                  <dgm:constr type="primFontSz" for="des" forName="childText1" refType="primFontSz" refFor="des" refForName="parentText1" op="lte"/>
                  <dgm:constr type="l" for="ch" forName="parentText1" refType="w" fact="0"/>
                  <dgm:constr type="t" for="ch" forName="parentText1" refType="h" fact="0"/>
                  <dgm:constr type="w" for="ch" forName="parentText1" refType="w"/>
                  <dgm:constr type="h" for="ch" forName="parentText1" refType="h" fact="0.2893"/>
                  <dgm:constr type="l" for="ch" forName="childText1" refType="w" fact="0"/>
                  <dgm:constr type="t" for="ch" forName="childText1" refType="h" fact="0.224"/>
                  <dgm:constr type="w" for="ch" forName="childText1" refType="w" fact="0.9241"/>
                  <dgm:constr type="h" for="ch" forName="childText1" refType="h" fact="0.776"/>
                </dgm:constrLst>
              </dgm:if>
              <dgm:else name="Name11">
                <dgm:constrLst>
                  <dgm:constr type="primFontSz" for="des" forName="childText1" val="65"/>
                  <dgm:constr type="primFontSz" for="des" forName="parentText1" val="65"/>
                  <dgm:constr type="primFontSz" for="des" forName="childText1" refType="primFontSz" refFor="des" refForName="parentText1" op="lte"/>
                  <dgm:constr type="l" for="ch" forName="parentText1" refType="w" fact="0"/>
                  <dgm:constr type="t" for="ch" forName="parentText1" refType="h" fact="0"/>
                  <dgm:constr type="w" for="ch" forName="parentText1" refType="w"/>
                  <dgm:constr type="h" for="ch" forName="parentText1" refType="h" fact="0.2893"/>
                  <dgm:constr type="l" for="ch" forName="childText1" refType="w" fact="0.076"/>
                  <dgm:constr type="t" for="ch" forName="childText1" refType="h" fact="0.224"/>
                  <dgm:constr type="w" for="ch" forName="childText1" refType="w" fact="0.9241"/>
                  <dgm:constr type="h" for="ch" forName="childText1" refType="h" fact="0.776"/>
                </dgm:constrLst>
              </dgm:else>
            </dgm:choose>
          </dgm:else>
        </dgm:choose>
      </dgm:if>
      <dgm:if name="Name12" axis="ch" ptType="node" func="cnt" op="equ" val="2">
        <dgm:choose name="Name13">
          <dgm:if name="Name14" axis="ch ch" ptType="node node" func="cnt" op="equ" val="0">
            <dgm:alg type="composite">
              <dgm:param type="ar" val="5.1498"/>
            </dgm:alg>
            <dgm:choose name="Name15">
              <dgm:if name="Name16" func="var" arg="dir" op="equ" val="norm">
                <dgm:constrLst>
                  <dgm:constr type="primFontSz" for="des" forName="parentText1" val="65"/>
                  <dgm:constr type="primFontSz" for="des" forName="parentText2" refType="primFontSz" refFor="des" refForName="parentText1" op="equ"/>
                  <dgm:constr type="l" for="ch" forName="parentText1" refType="w" fact="0"/>
                  <dgm:constr type="t" for="ch" forName="parentText1" refType="h" fact="0"/>
                  <dgm:constr type="w" for="ch" forName="parentText1" refType="w"/>
                  <dgm:constr type="h" for="ch" forName="parentText1" refType="h" fact="0.7501"/>
                  <dgm:constr type="l" for="ch" forName="parentText2" refType="w" fact="0.462"/>
                  <dgm:constr type="t" for="ch" forName="parentText2" refType="h" fact="0.2499"/>
                  <dgm:constr type="w" for="ch" forName="parentText2" refType="w" fact="0.538"/>
                  <dgm:constr type="h" for="ch" forName="parentText2" refType="h" fact="0.7501"/>
                </dgm:constrLst>
              </dgm:if>
              <dgm:else name="Name17">
                <dgm:constrLst>
                  <dgm:constr type="primFontSz" for="des" forName="parentText1" val="65"/>
                  <dgm:constr type="primFontSz" for="des" forName="parentText2" refType="primFontSz" refFor="des" refForName="parentText1" op="equ"/>
                  <dgm:constr type="l" for="ch" forName="parentText1" refType="w" fact="0"/>
                  <dgm:constr type="t" for="ch" forName="parentText1" refType="h" fact="0"/>
                  <dgm:constr type="w" for="ch" forName="parentText1" refType="w"/>
                  <dgm:constr type="h" for="ch" forName="parentText1" refType="h" fact="0.7501"/>
                  <dgm:constr type="l" for="ch" forName="parentText2" refType="w" fact="0"/>
                  <dgm:constr type="t" for="ch" forName="parentText2" refType="h" fact="0.2499"/>
                  <dgm:constr type="w" for="ch" forName="parentText2" refType="w" fact="0.538"/>
                  <dgm:constr type="h" for="ch" forName="parentText2" refType="h" fact="0.7501"/>
                </dgm:constrLst>
              </dgm:else>
            </dgm:choose>
          </dgm:if>
          <dgm:else name="Name18">
            <dgm:alg type="composite">
              <dgm:param type="ar" val="2.0563"/>
            </dgm:alg>
            <dgm:choose name="Name19">
              <dgm:if name="Name2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parentText2" refType="primFontSz" refFor="des" refForName="parentText1" op="equ"/>
                  <dgm:constr type="primFontSz" for="des" forName="childText2" refType="primFontSz" refFor="des" refForName="childText1" op="equ"/>
                  <dgm:constr type="l" for="ch" forName="parentText1" refType="w" fact="0"/>
                  <dgm:constr type="t" for="ch" forName="parentText1" refType="h" fact="0"/>
                  <dgm:constr type="w" for="ch" forName="parentText1" refType="w"/>
                  <dgm:constr type="h" for="ch" forName="parentText1" refType="h" fact="0.2995"/>
                  <dgm:constr type="l" for="ch" forName="parentText2" refType="w" fact="0.462"/>
                  <dgm:constr type="t" for="ch" forName="parentText2" refType="h" fact="0.0998"/>
                  <dgm:constr type="w" for="ch" forName="parentText2" refType="w" fact="0.538"/>
                  <dgm:constr type="h" for="ch" forName="parentText2" refType="h" fact="0.2995"/>
                  <dgm:constr type="l" for="ch" forName="childText1" refType="w" fact="0"/>
                  <dgm:constr type="t" for="ch" forName="childText1" refType="h" fact="0.2317"/>
                  <dgm:constr type="w" for="ch" forName="childText1" refType="w" fact="0.462"/>
                  <dgm:constr type="h" for="ch" forName="childText1" refType="h" fact="0.6685"/>
                  <dgm:constr type="l" for="ch" forName="childText2" refType="w" fact="0.462"/>
                  <dgm:constr type="t" for="ch" forName="childText2" refType="h" fact="0.3315"/>
                  <dgm:constr type="w" for="ch" forName="childText2" refType="w" fact="0.462"/>
                  <dgm:constr type="h" for="ch" forName="childText2" refType="h" fact="0.6685"/>
                </dgm:constrLst>
              </dgm:if>
              <dgm:else name="Name2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parentText2" refType="primFontSz" refFor="des" refForName="parentText1" op="equ"/>
                  <dgm:constr type="primFontSz" for="des" forName="childText2" refType="primFontSz" refFor="des" refForName="childText1" op="equ"/>
                  <dgm:constr type="l" for="ch" forName="parentText1" refType="w" fact="0"/>
                  <dgm:constr type="t" for="ch" forName="parentText1" refType="h" fact="0"/>
                  <dgm:constr type="w" for="ch" forName="parentText1" refType="w"/>
                  <dgm:constr type="h" for="ch" forName="parentText1" refType="h" fact="0.2995"/>
                  <dgm:constr type="l" for="ch" forName="parentText2" refType="w" fact="0"/>
                  <dgm:constr type="t" for="ch" forName="parentText2" refType="h" fact="0.0998"/>
                  <dgm:constr type="w" for="ch" forName="parentText2" refType="w" fact="0.538"/>
                  <dgm:constr type="h" for="ch" forName="parentText2" refType="h" fact="0.2995"/>
                  <dgm:constr type="l" for="ch" forName="childText1" refType="w" fact="0.538"/>
                  <dgm:constr type="t" for="ch" forName="childText1" refType="h" fact="0.2317"/>
                  <dgm:constr type="w" for="ch" forName="childText1" refType="w" fact="0.462"/>
                  <dgm:constr type="h" for="ch" forName="childText1" refType="h" fact="0.6685"/>
                  <dgm:constr type="l" for="ch" forName="childText2" refType="w" fact="0.076"/>
                  <dgm:constr type="t" for="ch" forName="childText2" refType="h" fact="0.3315"/>
                  <dgm:constr type="w" for="ch" forName="childText2" refType="w" fact="0.462"/>
                  <dgm:constr type="h" for="ch" forName="childText2" refType="h" fact="0.6685"/>
                </dgm:constrLst>
              </dgm:else>
            </dgm:choose>
          </dgm:else>
        </dgm:choose>
      </dgm:if>
      <dgm:if name="Name22" axis="ch" ptType="node" func="cnt" op="equ" val="3">
        <dgm:choose name="Name23">
          <dgm:if name="Name24" axis="ch ch" ptType="node node" func="cnt" op="equ" val="0">
            <dgm:alg type="composite">
              <dgm:param type="ar" val="4.1198"/>
            </dgm:alg>
            <dgm:choose name="Name25">
              <dgm:if name="Name26" func="var" arg="dir" op="equ" val="norm">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l" for="ch" forName="parentText1" refType="w" fact="0"/>
                  <dgm:constr type="t" for="ch" forName="parentText1" refType="h" fact="0"/>
                  <dgm:constr type="w" for="ch" forName="parentText1" refType="w"/>
                  <dgm:constr type="h" for="ch" forName="parentText1" refType="h" fact="0.6"/>
                  <dgm:constr type="l" for="ch" forName="parentText2" refType="w" fact="0.308"/>
                  <dgm:constr type="t" for="ch" forName="parentText2" refType="h" fact="0.2"/>
                  <dgm:constr type="w" for="ch" forName="parentText2" refType="w" fact="0.692"/>
                  <dgm:constr type="h" for="ch" forName="parentText2" refType="h" fact="0.6"/>
                  <dgm:constr type="l" for="ch" forName="parentText3" refType="w" fact="0.616"/>
                  <dgm:constr type="t" for="ch" forName="parentText3" refType="h" fact="0.4"/>
                  <dgm:constr type="w" for="ch" forName="parentText3" refType="w" fact="0.384"/>
                  <dgm:constr type="h" for="ch" forName="parentText3" refType="h" fact="0.6"/>
                </dgm:constrLst>
              </dgm:if>
              <dgm:else name="Name27">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l" for="ch" forName="parentText1" refType="w" fact="0"/>
                  <dgm:constr type="t" for="ch" forName="parentText1" refType="h" fact="0"/>
                  <dgm:constr type="w" for="ch" forName="parentText1" refType="w"/>
                  <dgm:constr type="h" for="ch" forName="parentText1" refType="h" fact="0.6"/>
                  <dgm:constr type="l" for="ch" forName="parentText2" refType="w" fact="0"/>
                  <dgm:constr type="t" for="ch" forName="parentText2" refType="h" fact="0.2"/>
                  <dgm:constr type="w" for="ch" forName="parentText2" refType="w" fact="0.692"/>
                  <dgm:constr type="h" for="ch" forName="parentText2" refType="h" fact="0.6"/>
                  <dgm:constr type="l" for="ch" forName="parentText3" refType="w" fact="0"/>
                  <dgm:constr type="t" for="ch" forName="parentText3" refType="h" fact="0.4"/>
                  <dgm:constr type="w" for="ch" forName="parentText3" refType="w" fact="0.384"/>
                  <dgm:constr type="h" for="ch" forName="parentText3" refType="h" fact="0.6"/>
                </dgm:constrLst>
              </dgm:else>
            </dgm:choose>
          </dgm:if>
          <dgm:else name="Name28">
            <dgm:alg type="composite">
              <dgm:param type="ar" val="2.0702"/>
            </dgm:alg>
            <dgm:choose name="Name29">
              <dgm:if name="Name3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parentText2" refType="primFontSz" refFor="des" refForName="parentText1" op="equ"/>
                  <dgm:constr type="primFontSz" for="des" forName="parentText3"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l" for="ch" forName="childText1" refType="w" fact="0"/>
                  <dgm:constr type="t" for="ch" forName="childText1" refType="h" fact="0.2325"/>
                  <dgm:constr type="w" for="ch" forName="childText1" refType="w" fact="0.308"/>
                  <dgm:constr type="h" for="ch" forName="childText1" refType="h" fact="0.5808"/>
                  <dgm:constr type="l" for="ch" forName="childText2" refType="w" fact="0.308"/>
                  <dgm:constr type="t" for="ch" forName="childText2" refType="h" fact="0.333"/>
                  <dgm:constr type="w" for="ch" forName="childText2" refType="w" fact="0.308"/>
                  <dgm:constr type="h" for="ch" forName="childText2" refType="h" fact="0.5808"/>
                  <dgm:constr type="l" for="ch" forName="childText3" refType="w" fact="0.616"/>
                  <dgm:constr type="t" for="ch" forName="childText3" refType="h" fact="0.4335"/>
                  <dgm:constr type="w" for="ch" forName="childText3" refType="w" fact="0.308"/>
                  <dgm:constr type="h" for="ch" forName="childText3" refType="h" fact="0.5723"/>
                  <dgm:constr type="l" for="ch" forName="parentText1" refType="w" fact="0"/>
                  <dgm:constr type="t" for="ch" forName="parentText1" refType="h" fact="0"/>
                  <dgm:constr type="w" for="ch" forName="parentText1" refType="w"/>
                  <dgm:constr type="h" for="ch" forName="parentText1" refType="h" fact="0.3015"/>
                  <dgm:constr type="l" for="ch" forName="parentText2" refType="w" fact="0.308"/>
                  <dgm:constr type="t" for="ch" forName="parentText2" refType="h" fact="0.1005"/>
                  <dgm:constr type="w" for="ch" forName="parentText2" refType="w" fact="0.692"/>
                  <dgm:constr type="h" for="ch" forName="parentText2" refType="h" fact="0.3015"/>
                  <dgm:constr type="l" for="ch" forName="parentText3" refType="w" fact="0.616"/>
                  <dgm:constr type="t" for="ch" forName="parentText3" refType="h" fact="0.201"/>
                  <dgm:constr type="w" for="ch" forName="parentText3" refType="w" fact="0.384"/>
                  <dgm:constr type="h" for="ch" forName="parentText3" refType="h" fact="0.3015"/>
                </dgm:constrLst>
              </dgm:if>
              <dgm:else name="Name3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parentText2" refType="primFontSz" refFor="des" refForName="parentText1" op="equ"/>
                  <dgm:constr type="primFontSz" for="des" forName="parentText3"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l" for="ch" forName="childText1" refType="w" fact="0.692"/>
                  <dgm:constr type="t" for="ch" forName="childText1" refType="h" fact="0.2325"/>
                  <dgm:constr type="w" for="ch" forName="childText1" refType="w" fact="0.308"/>
                  <dgm:constr type="h" for="ch" forName="childText1" refType="h" fact="0.5808"/>
                  <dgm:constr type="l" for="ch" forName="childText2" refType="w" fact="0.384"/>
                  <dgm:constr type="t" for="ch" forName="childText2" refType="h" fact="0.333"/>
                  <dgm:constr type="w" for="ch" forName="childText2" refType="w" fact="0.308"/>
                  <dgm:constr type="h" for="ch" forName="childText2" refType="h" fact="0.5808"/>
                  <dgm:constr type="l" for="ch" forName="childText3" refType="w" fact="0.076"/>
                  <dgm:constr type="t" for="ch" forName="childText3" refType="h" fact="0.4335"/>
                  <dgm:constr type="w" for="ch" forName="childText3" refType="w" fact="0.308"/>
                  <dgm:constr type="h" for="ch" forName="childText3" refType="h" fact="0.5723"/>
                  <dgm:constr type="l" for="ch" forName="parentText1" refType="w" fact="0"/>
                  <dgm:constr type="t" for="ch" forName="parentText1" refType="h" fact="0"/>
                  <dgm:constr type="w" for="ch" forName="parentText1" refType="w"/>
                  <dgm:constr type="h" for="ch" forName="parentText1" refType="h" fact="0.3015"/>
                  <dgm:constr type="l" for="ch" forName="parentText2" refType="w" fact="0"/>
                  <dgm:constr type="t" for="ch" forName="parentText2" refType="h" fact="0.1005"/>
                  <dgm:constr type="w" for="ch" forName="parentText2" refType="w" fact="0.692"/>
                  <dgm:constr type="h" for="ch" forName="parentText2" refType="h" fact="0.3015"/>
                  <dgm:constr type="l" for="ch" forName="parentText3" refType="w" fact="0"/>
                  <dgm:constr type="t" for="ch" forName="parentText3" refType="h" fact="0.201"/>
                  <dgm:constr type="w" for="ch" forName="parentText3" refType="w" fact="0.384"/>
                  <dgm:constr type="h" for="ch" forName="parentText3" refType="h" fact="0.3015"/>
                </dgm:constrLst>
              </dgm:else>
            </dgm:choose>
          </dgm:else>
        </dgm:choose>
      </dgm:if>
      <dgm:if name="Name32" axis="ch" ptType="node" func="cnt" op="equ" val="4">
        <dgm:choose name="Name33">
          <dgm:if name="Name34" axis="ch ch" ptType="node node" func="cnt" op="equ" val="0">
            <dgm:alg type="composite">
              <dgm:param type="ar" val="3.435"/>
            </dgm:alg>
            <dgm:choose name="Name35">
              <dgm:if name="Name36" func="var" arg="dir" op="equ" val="norm">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l" for="ch" forName="parentText1" refType="w" fact="0"/>
                  <dgm:constr type="t" for="ch" forName="parentText1" refType="h" fact="0"/>
                  <dgm:constr type="w" for="ch" forName="parentText1" refType="w"/>
                  <dgm:constr type="h" for="ch" forName="parentText1" refType="h" fact="0.5001"/>
                  <dgm:constr type="l" for="ch" forName="parentText2" refType="w" fact="0.2305"/>
                  <dgm:constr type="t" for="ch" forName="parentText2" refType="h" fact="0.1666"/>
                  <dgm:constr type="w" for="ch" forName="parentText2" refType="w" fact="0.7695"/>
                  <dgm:constr type="h" for="ch" forName="parentText2" refType="h" fact="0.5001"/>
                  <dgm:constr type="l" for="ch" forName="parentText3" refType="w" fact="0.461"/>
                  <dgm:constr type="t" for="ch" forName="parentText3" refType="h" fact="0.3333"/>
                  <dgm:constr type="w" for="ch" forName="parentText3" refType="w" fact="0.539"/>
                  <dgm:constr type="h" for="ch" forName="parentText3" refType="h" fact="0.5001"/>
                  <dgm:constr type="l" for="ch" forName="parentText4" refType="w" fact="0.6915"/>
                  <dgm:constr type="t" for="ch" forName="parentText4" refType="h" fact="0.4999"/>
                  <dgm:constr type="w" for="ch" forName="parentText4" refType="w" fact="0.3085"/>
                  <dgm:constr type="h" for="ch" forName="parentText4" refType="h" fact="0.5001"/>
                </dgm:constrLst>
              </dgm:if>
              <dgm:else name="Name37">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l" for="ch" forName="parentText1" refType="w" fact="0"/>
                  <dgm:constr type="t" for="ch" forName="parentText1" refType="h" fact="0"/>
                  <dgm:constr type="w" for="ch" forName="parentText1" refType="w"/>
                  <dgm:constr type="h" for="ch" forName="parentText1" refType="h" fact="0.5001"/>
                  <dgm:constr type="l" for="ch" forName="parentText2" refType="w" fact="0"/>
                  <dgm:constr type="t" for="ch" forName="parentText2" refType="h" fact="0.1666"/>
                  <dgm:constr type="w" for="ch" forName="parentText2" refType="w" fact="0.7695"/>
                  <dgm:constr type="h" for="ch" forName="parentText2" refType="h" fact="0.5001"/>
                  <dgm:constr type="l" for="ch" forName="parentText3" refType="w" fact="0"/>
                  <dgm:constr type="t" for="ch" forName="parentText3" refType="h" fact="0.3333"/>
                  <dgm:constr type="w" for="ch" forName="parentText3" refType="w" fact="0.539"/>
                  <dgm:constr type="h" for="ch" forName="parentText3" refType="h" fact="0.5001"/>
                  <dgm:constr type="l" for="ch" forName="parentText4" refType="w" fact="0"/>
                  <dgm:constr type="t" for="ch" forName="parentText4" refType="h" fact="0.4999"/>
                  <dgm:constr type="w" for="ch" forName="parentText4" refType="w" fact="0.3085"/>
                  <dgm:constr type="h" for="ch" forName="parentText4" refType="h" fact="0.5001"/>
                </dgm:constrLst>
              </dgm:else>
            </dgm:choose>
          </dgm:if>
          <dgm:else name="Name38">
            <dgm:alg type="composite">
              <dgm:param type="ar" val="1.9377"/>
            </dgm:alg>
            <dgm:choose name="Name39">
              <dgm:if name="Name4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l" for="ch" forName="childText1" refType="w" fact="0"/>
                  <dgm:constr type="t" for="ch" forName="childText1" refType="h" fact="0.218"/>
                  <dgm:constr type="w" for="ch" forName="childText1" refType="w" fact="0.2305"/>
                  <dgm:constr type="h" for="ch" forName="childText1" refType="h" fact="0.5218"/>
                  <dgm:constr type="l" for="ch" forName="childText2" refType="w" fact="0.2305"/>
                  <dgm:constr type="t" for="ch" forName="childText2" refType="h" fact="0.312"/>
                  <dgm:constr type="w" for="ch" forName="childText2" refType="w" fact="0.2305"/>
                  <dgm:constr type="h" for="ch" forName="childText2" refType="h" fact="0.5085"/>
                  <dgm:constr type="l" for="ch" forName="childText3" refType="w" fact="0.461"/>
                  <dgm:constr type="t" for="ch" forName="childText3" refType="h" fact="0.406"/>
                  <dgm:constr type="w" for="ch" forName="childText3" refType="w" fact="0.2305"/>
                  <dgm:constr type="h" for="ch" forName="childText3" refType="h" fact="0.5119"/>
                  <dgm:constr type="l" for="ch" forName="childText4" refType="w" fact="0.6915"/>
                  <dgm:constr type="t" for="ch" forName="childText4" refType="h" fact="0.5"/>
                  <dgm:constr type="w" for="ch" forName="childText4" refType="w" fact="0.2326"/>
                  <dgm:constr type="h" for="ch" forName="childText4" refType="h" fact="0.5179"/>
                  <dgm:constr type="l" for="ch" forName="parentText1" refType="w" fact="0"/>
                  <dgm:constr type="t" for="ch" forName="parentText1" refType="h" fact="0"/>
                  <dgm:constr type="w" for="ch" forName="parentText1" refType="w"/>
                  <dgm:constr type="h" for="ch" forName="parentText1" refType="h" fact="0.2821"/>
                  <dgm:constr type="l" for="ch" forName="parentText2" refType="w" fact="0.2305"/>
                  <dgm:constr type="t" for="ch" forName="parentText2" refType="h" fact="0.094"/>
                  <dgm:constr type="w" for="ch" forName="parentText2" refType="w" fact="0.7695"/>
                  <dgm:constr type="h" for="ch" forName="parentText2" refType="h" fact="0.2821"/>
                  <dgm:constr type="l" for="ch" forName="parentText3" refType="w" fact="0.461"/>
                  <dgm:constr type="t" for="ch" forName="parentText3" refType="h" fact="0.188"/>
                  <dgm:constr type="w" for="ch" forName="parentText3" refType="w" fact="0.539"/>
                  <dgm:constr type="h" for="ch" forName="parentText3" refType="h" fact="0.2821"/>
                  <dgm:constr type="l" for="ch" forName="parentText4" refType="w" fact="0.6915"/>
                  <dgm:constr type="t" for="ch" forName="parentText4" refType="h" fact="0.282"/>
                  <dgm:constr type="w" for="ch" forName="parentText4" refType="w" fact="0.3085"/>
                  <dgm:constr type="h" for="ch" forName="parentText4" refType="h" fact="0.2821"/>
                </dgm:constrLst>
              </dgm:if>
              <dgm:else name="Name4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l" for="ch" forName="childText1" refType="w" fact="0.7695"/>
                  <dgm:constr type="t" for="ch" forName="childText1" refType="h" fact="0.218"/>
                  <dgm:constr type="w" for="ch" forName="childText1" refType="w" fact="0.2305"/>
                  <dgm:constr type="h" for="ch" forName="childText1" refType="h" fact="0.5218"/>
                  <dgm:constr type="l" for="ch" forName="childText2" refType="w" fact="0.539"/>
                  <dgm:constr type="t" for="ch" forName="childText2" refType="h" fact="0.312"/>
                  <dgm:constr type="w" for="ch" forName="childText2" refType="w" fact="0.2305"/>
                  <dgm:constr type="h" for="ch" forName="childText2" refType="h" fact="0.5085"/>
                  <dgm:constr type="l" for="ch" forName="childText3" refType="w" fact="0.3085"/>
                  <dgm:constr type="t" for="ch" forName="childText3" refType="h" fact="0.406"/>
                  <dgm:constr type="w" for="ch" forName="childText3" refType="w" fact="0.2305"/>
                  <dgm:constr type="h" for="ch" forName="childText3" refType="h" fact="0.5119"/>
                  <dgm:constr type="l" for="ch" forName="childText4" refType="w" fact="0.076"/>
                  <dgm:constr type="t" for="ch" forName="childText4" refType="h" fact="0.5"/>
                  <dgm:constr type="w" for="ch" forName="childText4" refType="w" fact="0.2346"/>
                  <dgm:constr type="h" for="ch" forName="childText4" refType="h" fact="0.5179"/>
                  <dgm:constr type="l" for="ch" forName="parentText1" refType="w" fact="0"/>
                  <dgm:constr type="t" for="ch" forName="parentText1" refType="h" fact="0"/>
                  <dgm:constr type="w" for="ch" forName="parentText1" refType="w"/>
                  <dgm:constr type="h" for="ch" forName="parentText1" refType="h" fact="0.2821"/>
                  <dgm:constr type="l" for="ch" forName="parentText2" refType="w" fact="0"/>
                  <dgm:constr type="t" for="ch" forName="parentText2" refType="h" fact="0.094"/>
                  <dgm:constr type="w" for="ch" forName="parentText2" refType="w" fact="0.7695"/>
                  <dgm:constr type="h" for="ch" forName="parentText2" refType="h" fact="0.2821"/>
                  <dgm:constr type="l" for="ch" forName="parentText3" refType="w" fact="0"/>
                  <dgm:constr type="t" for="ch" forName="parentText3" refType="h" fact="0.188"/>
                  <dgm:constr type="w" for="ch" forName="parentText3" refType="w" fact="0.539"/>
                  <dgm:constr type="h" for="ch" forName="parentText3" refType="h" fact="0.2821"/>
                  <dgm:constr type="l" for="ch" forName="parentText4" refType="w" fact="0"/>
                  <dgm:constr type="t" for="ch" forName="parentText4" refType="h" fact="0.282"/>
                  <dgm:constr type="w" for="ch" forName="parentText4" refType="w" fact="0.3085"/>
                  <dgm:constr type="h" for="ch" forName="parentText4" refType="h" fact="0.2821"/>
                </dgm:constrLst>
              </dgm:else>
            </dgm:choose>
          </dgm:else>
        </dgm:choose>
      </dgm:if>
      <dgm:else name="Name42">
        <dgm:choose name="Name43">
          <dgm:if name="Name44" axis="ch ch" ptType="node node" func="cnt" op="equ" val="0">
            <dgm:alg type="composite">
              <dgm:param type="ar" val="2.9463"/>
            </dgm:alg>
            <dgm:choose name="Name45">
              <dgm:if name="Name46" func="var" arg="dir" op="equ" val="norm">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l" for="ch" forName="parentText1" refType="w" fact="0"/>
                  <dgm:constr type="t" for="ch" forName="parentText1" refType="h" fact="0"/>
                  <dgm:constr type="w" for="ch" forName="parentText1" refType="w"/>
                  <dgm:constr type="h" for="ch" forName="parentText1" refType="h" fact="0.4285"/>
                  <dgm:constr type="l" for="ch" forName="parentText2" refType="w" fact="0.1848"/>
                  <dgm:constr type="t" for="ch" forName="parentText2" refType="h" fact="0.1429"/>
                  <dgm:constr type="w" for="ch" forName="parentText2" refType="w" fact="0.8152"/>
                  <dgm:constr type="h" for="ch" forName="parentText2" refType="h" fact="0.4285"/>
                  <dgm:constr type="l" for="ch" forName="parentText3" refType="w" fact="0.3696"/>
                  <dgm:constr type="t" for="ch" forName="parentText3" refType="h" fact="0.2858"/>
                  <dgm:constr type="w" for="ch" forName="parentText3" refType="w" fact="0.6304"/>
                  <dgm:constr type="h" for="ch" forName="parentText3" refType="h" fact="0.4285"/>
                  <dgm:constr type="l" for="ch" forName="parentText4" refType="w" fact="0.5545"/>
                  <dgm:constr type="t" for="ch" forName="parentText4" refType="h" fact="0.4286"/>
                  <dgm:constr type="w" for="ch" forName="parentText4" refType="w" fact="0.4455"/>
                  <dgm:constr type="h" for="ch" forName="parentText4" refType="h" fact="0.4285"/>
                  <dgm:constr type="l" for="ch" forName="parentText5" refType="w" fact="0.7393"/>
                  <dgm:constr type="t" for="ch" forName="parentText5" refType="h" fact="0.5715"/>
                  <dgm:constr type="w" for="ch" forName="parentText5" refType="w" fact="0.2607"/>
                  <dgm:constr type="h" for="ch" forName="parentText5" refType="h" fact="0.4285"/>
                </dgm:constrLst>
              </dgm:if>
              <dgm:else name="Name47">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l" for="ch" forName="parentText1" refType="w" fact="0"/>
                  <dgm:constr type="t" for="ch" forName="parentText1" refType="h" fact="0"/>
                  <dgm:constr type="w" for="ch" forName="parentText1" refType="w"/>
                  <dgm:constr type="h" for="ch" forName="parentText1" refType="h" fact="0.4285"/>
                  <dgm:constr type="l" for="ch" forName="parentText2" refType="w" fact="0"/>
                  <dgm:constr type="t" for="ch" forName="parentText2" refType="h" fact="0.1429"/>
                  <dgm:constr type="w" for="ch" forName="parentText2" refType="w" fact="0.8152"/>
                  <dgm:constr type="h" for="ch" forName="parentText2" refType="h" fact="0.4285"/>
                  <dgm:constr type="l" for="ch" forName="parentText3" refType="w" fact="0"/>
                  <dgm:constr type="t" for="ch" forName="parentText3" refType="h" fact="0.2858"/>
                  <dgm:constr type="w" for="ch" forName="parentText3" refType="w" fact="0.6304"/>
                  <dgm:constr type="h" for="ch" forName="parentText3" refType="h" fact="0.4285"/>
                  <dgm:constr type="l" for="ch" forName="parentText4" refType="w" fact="0"/>
                  <dgm:constr type="t" for="ch" forName="parentText4" refType="h" fact="0.4286"/>
                  <dgm:constr type="w" for="ch" forName="parentText4" refType="w" fact="0.4455"/>
                  <dgm:constr type="h" for="ch" forName="parentText4" refType="h" fact="0.4285"/>
                  <dgm:constr type="l" for="ch" forName="parentText5" refType="w" fact="0"/>
                  <dgm:constr type="t" for="ch" forName="parentText5" refType="h" fact="0.5715"/>
                  <dgm:constr type="w" for="ch" forName="parentText5" refType="w" fact="0.2607"/>
                  <dgm:constr type="h" for="ch" forName="parentText5" refType="h" fact="0.4285"/>
                </dgm:constrLst>
              </dgm:else>
            </dgm:choose>
          </dgm:if>
          <dgm:else name="Name48">
            <dgm:alg type="composite">
              <dgm:param type="ar" val="1.7837"/>
            </dgm:alg>
            <dgm:choose name="Name49">
              <dgm:if name="Name5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5"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5"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5"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childText5" refType="primFontSz" refFor="des" refForName="parentText4" op="lte"/>
                  <dgm:constr type="primFontSz" for="des" forName="childText1" refType="primFontSz" refFor="des" refForName="parentText5" op="lte"/>
                  <dgm:constr type="primFontSz" for="des" forName="childText2" refType="primFontSz" refFor="des" refForName="parentText5" op="lte"/>
                  <dgm:constr type="primFontSz" for="des" forName="childText3" refType="primFontSz" refFor="des" refForName="parentText5" op="lte"/>
                  <dgm:constr type="primFontSz" for="des" forName="childText4" refType="primFontSz" refFor="des" refForName="parentText5" op="lte"/>
                  <dgm:constr type="primFontSz" for="des" forName="childText5" refType="primFontSz" refFor="des" refForName="parentText5"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primFontSz" for="des" forName="childText5" refType="primFontSz" refFor="des" refForName="childText1" op="equ"/>
                  <dgm:constr type="l" for="ch" forName="childText1" refType="w" fact="0"/>
                  <dgm:constr type="t" for="ch" forName="childText1" refType="h" fact="0.1997"/>
                  <dgm:constr type="w" for="ch" forName="childText1" refType="w" fact="0.18482"/>
                  <dgm:constr type="h" for="ch" forName="childText1" refType="h" fact="0.4763"/>
                  <dgm:constr type="l" for="ch" forName="childText2" refType="w" fact="0.1848"/>
                  <dgm:constr type="t" for="ch" forName="childText2" refType="h" fact="0.2862"/>
                  <dgm:constr type="w" for="ch" forName="childText2" refType="w" fact="0.18482"/>
                  <dgm:constr type="h" for="ch" forName="childText2" refType="h" fact="0.4763"/>
                  <dgm:constr type="l" for="ch" forName="childText3" refType="w" fact="0.3696"/>
                  <dgm:constr type="t" for="ch" forName="childText3" refType="h" fact="0.3727"/>
                  <dgm:constr type="w" for="ch" forName="childText3" refType="w" fact="0.18482"/>
                  <dgm:constr type="h" for="ch" forName="childText3" refType="h" fact="0.4763"/>
                  <dgm:constr type="l" for="ch" forName="childText4" refType="w" fact="0.5545"/>
                  <dgm:constr type="t" for="ch" forName="childText4" refType="h" fact="0.4592"/>
                  <dgm:constr type="w" for="ch" forName="childText4" refType="w" fact="0.18482"/>
                  <dgm:constr type="h" for="ch" forName="childText4" refType="h" fact="0.4763"/>
                  <dgm:constr type="l" for="ch" forName="childText5" refType="w" fact="0.7393"/>
                  <dgm:constr type="t" for="ch" forName="childText5" refType="h" fact="0.5457"/>
                  <dgm:constr type="w" for="ch" forName="childText5" refType="w" fact="0.18482"/>
                  <dgm:constr type="h" for="ch" forName="childText5" refType="h" fact="0.4763"/>
                  <dgm:constr type="l" for="ch" forName="parentText1" refType="w" fact="0"/>
                  <dgm:constr type="t" for="ch" forName="parentText1" refType="h" fact="0"/>
                  <dgm:constr type="w" for="ch" forName="parentText1" refType="w"/>
                  <dgm:constr type="h" for="ch" forName="parentText1" refType="h" fact="0.2594"/>
                  <dgm:constr type="l" for="ch" forName="parentText2" refType="w" fact="0.1848"/>
                  <dgm:constr type="t" for="ch" forName="parentText2" refType="h" fact="0.0865"/>
                  <dgm:constr type="w" for="ch" forName="parentText2" refType="w" fact="0.8152"/>
                  <dgm:constr type="h" for="ch" forName="parentText2" refType="h" fact="0.2594"/>
                  <dgm:constr type="l" for="ch" forName="parentText3" refType="w" fact="0.3696"/>
                  <dgm:constr type="t" for="ch" forName="parentText3" refType="h" fact="0.173"/>
                  <dgm:constr type="w" for="ch" forName="parentText3" refType="w" fact="0.6304"/>
                  <dgm:constr type="h" for="ch" forName="parentText3" refType="h" fact="0.2594"/>
                  <dgm:constr type="l" for="ch" forName="parentText4" refType="w" fact="0.5545"/>
                  <dgm:constr type="t" for="ch" forName="parentText4" refType="h" fact="0.2595"/>
                  <dgm:constr type="w" for="ch" forName="parentText4" refType="w" fact="0.4455"/>
                  <dgm:constr type="h" for="ch" forName="parentText4" refType="h" fact="0.2594"/>
                  <dgm:constr type="l" for="ch" forName="parentText5" refType="w" fact="0.7393"/>
                  <dgm:constr type="t" for="ch" forName="parentText5" refType="h" fact="0.346"/>
                  <dgm:constr type="w" for="ch" forName="parentText5" refType="w" fact="0.2607"/>
                  <dgm:constr type="h" for="ch" forName="parentText5" refType="h" fact="0.2594"/>
                </dgm:constrLst>
              </dgm:if>
              <dgm:else name="Name5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5"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5"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5"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childText5" refType="primFontSz" refFor="des" refForName="parentText4" op="lte"/>
                  <dgm:constr type="primFontSz" for="des" forName="childText1" refType="primFontSz" refFor="des" refForName="parentText5" op="lte"/>
                  <dgm:constr type="primFontSz" for="des" forName="childText2" refType="primFontSz" refFor="des" refForName="parentText5" op="lte"/>
                  <dgm:constr type="primFontSz" for="des" forName="childText3" refType="primFontSz" refFor="des" refForName="parentText5" op="lte"/>
                  <dgm:constr type="primFontSz" for="des" forName="childText4" refType="primFontSz" refFor="des" refForName="parentText5" op="lte"/>
                  <dgm:constr type="primFontSz" for="des" forName="childText5" refType="primFontSz" refFor="des" refForName="parentText5"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primFontSz" for="des" forName="childText5" refType="primFontSz" refFor="des" refForName="childText1" op="equ"/>
                  <dgm:constr type="l" for="ch" forName="childText1" refType="w" fact="0.81518"/>
                  <dgm:constr type="t" for="ch" forName="childText1" refType="h" fact="0.1997"/>
                  <dgm:constr type="w" for="ch" forName="childText1" refType="w" fact="0.18482"/>
                  <dgm:constr type="h" for="ch" forName="childText1" refType="h" fact="0.4763"/>
                  <dgm:constr type="l" for="ch" forName="childText2" refType="w" fact="0.63036"/>
                  <dgm:constr type="t" for="ch" forName="childText2" refType="h" fact="0.2862"/>
                  <dgm:constr type="w" for="ch" forName="childText2" refType="w" fact="0.18482"/>
                  <dgm:constr type="h" for="ch" forName="childText2" refType="h" fact="0.4763"/>
                  <dgm:constr type="l" for="ch" forName="childText3" refType="w" fact="0.44554"/>
                  <dgm:constr type="t" for="ch" forName="childText3" refType="h" fact="0.3727"/>
                  <dgm:constr type="w" for="ch" forName="childText3" refType="w" fact="0.18482"/>
                  <dgm:constr type="h" for="ch" forName="childText3" refType="h" fact="0.4763"/>
                  <dgm:constr type="l" for="ch" forName="childText4" refType="w" fact="0.26072"/>
                  <dgm:constr type="t" for="ch" forName="childText4" refType="h" fact="0.4592"/>
                  <dgm:constr type="w" for="ch" forName="childText4" refType="w" fact="0.18482"/>
                  <dgm:constr type="h" for="ch" forName="childText4" refType="h" fact="0.4763"/>
                  <dgm:constr type="l" for="ch" forName="childText5" refType="w" fact="0.0759"/>
                  <dgm:constr type="t" for="ch" forName="childText5" refType="h" fact="0.5457"/>
                  <dgm:constr type="w" for="ch" forName="childText5" refType="w" fact="0.18482"/>
                  <dgm:constr type="h" for="ch" forName="childText5" refType="h" fact="0.4763"/>
                  <dgm:constr type="l" for="ch" forName="parentText1" refType="w" fact="0"/>
                  <dgm:constr type="t" for="ch" forName="parentText1" refType="h" fact="0"/>
                  <dgm:constr type="w" for="ch" forName="parentText1" refType="w"/>
                  <dgm:constr type="h" for="ch" forName="parentText1" refType="h" fact="0.2594"/>
                  <dgm:constr type="l" for="ch" forName="parentText2" refType="w" fact="0"/>
                  <dgm:constr type="t" for="ch" forName="parentText2" refType="h" fact="0.0865"/>
                  <dgm:constr type="w" for="ch" forName="parentText2" refType="w" fact="0.8152"/>
                  <dgm:constr type="h" for="ch" forName="parentText2" refType="h" fact="0.2594"/>
                  <dgm:constr type="l" for="ch" forName="parentText3" refType="w" fact="0"/>
                  <dgm:constr type="t" for="ch" forName="parentText3" refType="h" fact="0.173"/>
                  <dgm:constr type="w" for="ch" forName="parentText3" refType="w" fact="0.6304"/>
                  <dgm:constr type="h" for="ch" forName="parentText3" refType="h" fact="0.2594"/>
                  <dgm:constr type="l" for="ch" forName="parentText4" refType="w" fact="0"/>
                  <dgm:constr type="t" for="ch" forName="parentText4" refType="h" fact="0.2595"/>
                  <dgm:constr type="w" for="ch" forName="parentText4" refType="w" fact="0.4455"/>
                  <dgm:constr type="h" for="ch" forName="parentText4" refType="h" fact="0.2594"/>
                  <dgm:constr type="l" for="ch" forName="parentText5" refType="w" fact="0"/>
                  <dgm:constr type="t" for="ch" forName="parentText5" refType="h" fact="0.346"/>
                  <dgm:constr type="w" for="ch" forName="parentText5" refType="w" fact="0.2607"/>
                  <dgm:constr type="h" for="ch" forName="parentText5" refType="h" fact="0.2594"/>
                </dgm:constrLst>
              </dgm:else>
            </dgm:choose>
          </dgm:else>
        </dgm:choose>
      </dgm:else>
    </dgm:choose>
    <dgm:forEach name="Name52" axis="ch" ptType="node" cnt="1">
      <dgm:layoutNode name="parentText1" styleLbl="node1">
        <dgm:varLst>
          <dgm:chMax/>
          <dgm:chPref val="3"/>
          <dgm:bulletEnabled val="1"/>
        </dgm:varLst>
        <dgm:choose name="Name53">
          <dgm:if name="Name54"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55">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56">
        <dgm:if name="Name57" axis="ch" ptType="node" func="cnt" op="gte" val="1">
          <dgm:layoutNode name="childText1"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8"/>
      </dgm:choose>
    </dgm:forEach>
    <dgm:forEach name="Name59" axis="ch" ptType="node" st="2" cnt="1">
      <dgm:layoutNode name="parentText2" styleLbl="node1">
        <dgm:varLst>
          <dgm:chMax/>
          <dgm:chPref val="3"/>
          <dgm:bulletEnabled val="1"/>
        </dgm:varLst>
        <dgm:choose name="Name60">
          <dgm:if name="Name61"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62">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63">
        <dgm:if name="Name64" axis="ch" ptType="node" func="cnt" op="gte" val="1">
          <dgm:layoutNode name="childText2"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5"/>
      </dgm:choose>
    </dgm:forEach>
    <dgm:forEach name="Name66" axis="ch" ptType="node" st="3" cnt="1">
      <dgm:layoutNode name="parentText3" styleLbl="node1">
        <dgm:varLst>
          <dgm:chMax/>
          <dgm:chPref val="3"/>
          <dgm:bulletEnabled val="1"/>
        </dgm:varLst>
        <dgm:choose name="Name67">
          <dgm:if name="Name68"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69">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70">
        <dgm:if name="Name71" axis="ch" ptType="node" func="cnt" op="gte" val="1">
          <dgm:layoutNode name="childText3"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2"/>
      </dgm:choose>
    </dgm:forEach>
    <dgm:forEach name="Name73" axis="ch" ptType="node" st="4" cnt="1">
      <dgm:layoutNode name="parentText4" styleLbl="node1">
        <dgm:varLst>
          <dgm:chMax/>
          <dgm:chPref val="3"/>
          <dgm:bulletEnabled val="1"/>
        </dgm:varLst>
        <dgm:choose name="Name74">
          <dgm:if name="Name75"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76">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77">
        <dgm:if name="Name78" axis="ch" ptType="node" func="cnt" op="gte" val="1">
          <dgm:layoutNode name="childText4"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9"/>
      </dgm:choose>
    </dgm:forEach>
    <dgm:forEach name="Name80" axis="ch" ptType="node" st="5" cnt="1">
      <dgm:layoutNode name="parentText5" styleLbl="node1">
        <dgm:varLst>
          <dgm:chMax/>
          <dgm:chPref val="3"/>
          <dgm:bulletEnabled val="1"/>
        </dgm:varLst>
        <dgm:choose name="Name81">
          <dgm:if name="Name82"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83">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84">
        <dgm:if name="Name85" axis="ch" ptType="node" func="cnt" op="gte" val="1">
          <dgm:layoutNode name="childText5"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6"/>
      </dgm:choose>
    </dgm:forEach>
  </dgm:layoutNode>
</dgm:layoutDef>
</file>

<file path=ppt/diagrams/layout2.xml><?xml version="1.0" encoding="utf-8"?>
<dgm:layoutDef xmlns:dgm="http://schemas.openxmlformats.org/drawingml/2006/diagram" xmlns:a="http://schemas.openxmlformats.org/drawingml/2006/main" uniqueId="urn:microsoft.com/office/officeart/2009/3/layout/IncreasingArrowsProcess">
  <dgm:title val=""/>
  <dgm:desc val=""/>
  <dgm:catLst>
    <dgm:cat type="process" pri="5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ampData>
  <dgm:styleData>
    <dgm:dataModel>
      <dgm:ptLst>
        <dgm:pt modelId="0" type="doc"/>
        <dgm:pt modelId="10">
          <dgm:prSet phldr="1"/>
        </dgm:pt>
        <dgm:pt modelId="11">
          <dgm:prSet phldr="1"/>
        </dgm:pt>
        <dgm:pt modelId="20">
          <dgm:prSet phldr="1"/>
        </dgm:pt>
        <dgm:pt modelId="21">
          <dgm:prSet phldr="1"/>
        </dgm:pt>
      </dgm:ptLst>
      <dgm:cxnLst>
        <dgm:cxn modelId="40" srcId="0" destId="10" srcOrd="0" destOrd="0"/>
        <dgm:cxn modelId="12" srcId="10" destId="11" srcOrd="0" destOrd="0"/>
        <dgm:cxn modelId="50" srcId="0" destId="20" srcOrd="1" destOrd="0"/>
        <dgm:cxn modelId="22" srcId="20" destId="21" srcOrd="0" destOrd="0"/>
      </dgm:cxnLst>
      <dgm:bg/>
      <dgm:whole/>
    </dgm:dataModel>
  </dgm:styleData>
  <dgm:clr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clrData>
  <dgm:layoutNode name="Name0">
    <dgm:varLst>
      <dgm:chMax val="5"/>
      <dgm:chPref val="5"/>
      <dgm:dir/>
      <dgm:animLvl val="lvl"/>
    </dgm:varLst>
    <dgm:shape xmlns:r="http://schemas.openxmlformats.org/officeDocument/2006/relationships" r:blip="">
      <dgm:adjLst/>
    </dgm:shape>
    <dgm:choose name="Name1">
      <dgm:if name="Name2" axis="ch" ptType="node" func="cnt" op="equ" val="1">
        <dgm:choose name="Name3">
          <dgm:if name="Name4" axis="ch ch" ptType="node node" func="cnt" op="equ" val="0">
            <dgm:alg type="composite">
              <dgm:param type="ar" val="6.8662"/>
            </dgm:alg>
            <dgm:choose name="Name5">
              <dgm:if name="Name6" func="var" arg="dir" op="equ" val="norm">
                <dgm:constrLst>
                  <dgm:constr type="primFontSz" for="des" forName="parentText1" val="65"/>
                  <dgm:constr type="l" for="ch" forName="parentText1" refType="w" fact="0"/>
                  <dgm:constr type="t" for="ch" forName="parentText1" refType="h" fact="0"/>
                  <dgm:constr type="w" for="ch" forName="parentText1" refType="w"/>
                  <dgm:constr type="h" for="ch" forName="parentText1" refType="h"/>
                </dgm:constrLst>
              </dgm:if>
              <dgm:else name="Name7">
                <dgm:constrLst>
                  <dgm:constr type="primFontSz" for="des" forName="parentText1" val="65"/>
                  <dgm:constr type="l" for="ch" forName="parentText1" refType="w" fact="0"/>
                  <dgm:constr type="t" for="ch" forName="parentText1" refType="h" fact="0"/>
                  <dgm:constr type="w" for="ch" forName="parentText1" refType="w"/>
                  <dgm:constr type="h" for="ch" forName="parentText1" refType="h"/>
                </dgm:constrLst>
              </dgm:else>
            </dgm:choose>
          </dgm:if>
          <dgm:else name="Name8">
            <dgm:alg type="composite">
              <dgm:param type="ar" val="1.9864"/>
            </dgm:alg>
            <dgm:choose name="Name9">
              <dgm:if name="Name10" func="var" arg="dir" op="equ" val="norm">
                <dgm:constrLst>
                  <dgm:constr type="primFontSz" for="des" forName="childText1" val="65"/>
                  <dgm:constr type="primFontSz" for="des" forName="parentText1" val="65"/>
                  <dgm:constr type="primFontSz" for="des" forName="childText1" refType="primFontSz" refFor="des" refForName="parentText1" op="lte"/>
                  <dgm:constr type="l" for="ch" forName="parentText1" refType="w" fact="0"/>
                  <dgm:constr type="t" for="ch" forName="parentText1" refType="h" fact="0"/>
                  <dgm:constr type="w" for="ch" forName="parentText1" refType="w"/>
                  <dgm:constr type="h" for="ch" forName="parentText1" refType="h" fact="0.2893"/>
                  <dgm:constr type="l" for="ch" forName="childText1" refType="w" fact="0"/>
                  <dgm:constr type="t" for="ch" forName="childText1" refType="h" fact="0.224"/>
                  <dgm:constr type="w" for="ch" forName="childText1" refType="w" fact="0.9241"/>
                  <dgm:constr type="h" for="ch" forName="childText1" refType="h" fact="0.776"/>
                </dgm:constrLst>
              </dgm:if>
              <dgm:else name="Name11">
                <dgm:constrLst>
                  <dgm:constr type="primFontSz" for="des" forName="childText1" val="65"/>
                  <dgm:constr type="primFontSz" for="des" forName="parentText1" val="65"/>
                  <dgm:constr type="primFontSz" for="des" forName="childText1" refType="primFontSz" refFor="des" refForName="parentText1" op="lte"/>
                  <dgm:constr type="l" for="ch" forName="parentText1" refType="w" fact="0"/>
                  <dgm:constr type="t" for="ch" forName="parentText1" refType="h" fact="0"/>
                  <dgm:constr type="w" for="ch" forName="parentText1" refType="w"/>
                  <dgm:constr type="h" for="ch" forName="parentText1" refType="h" fact="0.2893"/>
                  <dgm:constr type="l" for="ch" forName="childText1" refType="w" fact="0.076"/>
                  <dgm:constr type="t" for="ch" forName="childText1" refType="h" fact="0.224"/>
                  <dgm:constr type="w" for="ch" forName="childText1" refType="w" fact="0.9241"/>
                  <dgm:constr type="h" for="ch" forName="childText1" refType="h" fact="0.776"/>
                </dgm:constrLst>
              </dgm:else>
            </dgm:choose>
          </dgm:else>
        </dgm:choose>
      </dgm:if>
      <dgm:if name="Name12" axis="ch" ptType="node" func="cnt" op="equ" val="2">
        <dgm:choose name="Name13">
          <dgm:if name="Name14" axis="ch ch" ptType="node node" func="cnt" op="equ" val="0">
            <dgm:alg type="composite">
              <dgm:param type="ar" val="5.1498"/>
            </dgm:alg>
            <dgm:choose name="Name15">
              <dgm:if name="Name16" func="var" arg="dir" op="equ" val="norm">
                <dgm:constrLst>
                  <dgm:constr type="primFontSz" for="des" forName="parentText1" val="65"/>
                  <dgm:constr type="primFontSz" for="des" forName="parentText2" refType="primFontSz" refFor="des" refForName="parentText1" op="equ"/>
                  <dgm:constr type="l" for="ch" forName="parentText1" refType="w" fact="0"/>
                  <dgm:constr type="t" for="ch" forName="parentText1" refType="h" fact="0"/>
                  <dgm:constr type="w" for="ch" forName="parentText1" refType="w"/>
                  <dgm:constr type="h" for="ch" forName="parentText1" refType="h" fact="0.7501"/>
                  <dgm:constr type="l" for="ch" forName="parentText2" refType="w" fact="0.462"/>
                  <dgm:constr type="t" for="ch" forName="parentText2" refType="h" fact="0.2499"/>
                  <dgm:constr type="w" for="ch" forName="parentText2" refType="w" fact="0.538"/>
                  <dgm:constr type="h" for="ch" forName="parentText2" refType="h" fact="0.7501"/>
                </dgm:constrLst>
              </dgm:if>
              <dgm:else name="Name17">
                <dgm:constrLst>
                  <dgm:constr type="primFontSz" for="des" forName="parentText1" val="65"/>
                  <dgm:constr type="primFontSz" for="des" forName="parentText2" refType="primFontSz" refFor="des" refForName="parentText1" op="equ"/>
                  <dgm:constr type="l" for="ch" forName="parentText1" refType="w" fact="0"/>
                  <dgm:constr type="t" for="ch" forName="parentText1" refType="h" fact="0"/>
                  <dgm:constr type="w" for="ch" forName="parentText1" refType="w"/>
                  <dgm:constr type="h" for="ch" forName="parentText1" refType="h" fact="0.7501"/>
                  <dgm:constr type="l" for="ch" forName="parentText2" refType="w" fact="0"/>
                  <dgm:constr type="t" for="ch" forName="parentText2" refType="h" fact="0.2499"/>
                  <dgm:constr type="w" for="ch" forName="parentText2" refType="w" fact="0.538"/>
                  <dgm:constr type="h" for="ch" forName="parentText2" refType="h" fact="0.7501"/>
                </dgm:constrLst>
              </dgm:else>
            </dgm:choose>
          </dgm:if>
          <dgm:else name="Name18">
            <dgm:alg type="composite">
              <dgm:param type="ar" val="2.0563"/>
            </dgm:alg>
            <dgm:choose name="Name19">
              <dgm:if name="Name2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parentText2" refType="primFontSz" refFor="des" refForName="parentText1" op="equ"/>
                  <dgm:constr type="primFontSz" for="des" forName="childText2" refType="primFontSz" refFor="des" refForName="childText1" op="equ"/>
                  <dgm:constr type="l" for="ch" forName="parentText1" refType="w" fact="0"/>
                  <dgm:constr type="t" for="ch" forName="parentText1" refType="h" fact="0"/>
                  <dgm:constr type="w" for="ch" forName="parentText1" refType="w"/>
                  <dgm:constr type="h" for="ch" forName="parentText1" refType="h" fact="0.2995"/>
                  <dgm:constr type="l" for="ch" forName="parentText2" refType="w" fact="0.462"/>
                  <dgm:constr type="t" for="ch" forName="parentText2" refType="h" fact="0.0998"/>
                  <dgm:constr type="w" for="ch" forName="parentText2" refType="w" fact="0.538"/>
                  <dgm:constr type="h" for="ch" forName="parentText2" refType="h" fact="0.2995"/>
                  <dgm:constr type="l" for="ch" forName="childText1" refType="w" fact="0"/>
                  <dgm:constr type="t" for="ch" forName="childText1" refType="h" fact="0.2317"/>
                  <dgm:constr type="w" for="ch" forName="childText1" refType="w" fact="0.462"/>
                  <dgm:constr type="h" for="ch" forName="childText1" refType="h" fact="0.6685"/>
                  <dgm:constr type="l" for="ch" forName="childText2" refType="w" fact="0.462"/>
                  <dgm:constr type="t" for="ch" forName="childText2" refType="h" fact="0.3315"/>
                  <dgm:constr type="w" for="ch" forName="childText2" refType="w" fact="0.462"/>
                  <dgm:constr type="h" for="ch" forName="childText2" refType="h" fact="0.6685"/>
                </dgm:constrLst>
              </dgm:if>
              <dgm:else name="Name2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parentText2" refType="primFontSz" refFor="des" refForName="parentText1" op="equ"/>
                  <dgm:constr type="primFontSz" for="des" forName="childText2" refType="primFontSz" refFor="des" refForName="childText1" op="equ"/>
                  <dgm:constr type="l" for="ch" forName="parentText1" refType="w" fact="0"/>
                  <dgm:constr type="t" for="ch" forName="parentText1" refType="h" fact="0"/>
                  <dgm:constr type="w" for="ch" forName="parentText1" refType="w"/>
                  <dgm:constr type="h" for="ch" forName="parentText1" refType="h" fact="0.2995"/>
                  <dgm:constr type="l" for="ch" forName="parentText2" refType="w" fact="0"/>
                  <dgm:constr type="t" for="ch" forName="parentText2" refType="h" fact="0.0998"/>
                  <dgm:constr type="w" for="ch" forName="parentText2" refType="w" fact="0.538"/>
                  <dgm:constr type="h" for="ch" forName="parentText2" refType="h" fact="0.2995"/>
                  <dgm:constr type="l" for="ch" forName="childText1" refType="w" fact="0.538"/>
                  <dgm:constr type="t" for="ch" forName="childText1" refType="h" fact="0.2317"/>
                  <dgm:constr type="w" for="ch" forName="childText1" refType="w" fact="0.462"/>
                  <dgm:constr type="h" for="ch" forName="childText1" refType="h" fact="0.6685"/>
                  <dgm:constr type="l" for="ch" forName="childText2" refType="w" fact="0.076"/>
                  <dgm:constr type="t" for="ch" forName="childText2" refType="h" fact="0.3315"/>
                  <dgm:constr type="w" for="ch" forName="childText2" refType="w" fact="0.462"/>
                  <dgm:constr type="h" for="ch" forName="childText2" refType="h" fact="0.6685"/>
                </dgm:constrLst>
              </dgm:else>
            </dgm:choose>
          </dgm:else>
        </dgm:choose>
      </dgm:if>
      <dgm:if name="Name22" axis="ch" ptType="node" func="cnt" op="equ" val="3">
        <dgm:choose name="Name23">
          <dgm:if name="Name24" axis="ch ch" ptType="node node" func="cnt" op="equ" val="0">
            <dgm:alg type="composite">
              <dgm:param type="ar" val="4.1198"/>
            </dgm:alg>
            <dgm:choose name="Name25">
              <dgm:if name="Name26" func="var" arg="dir" op="equ" val="norm">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l" for="ch" forName="parentText1" refType="w" fact="0"/>
                  <dgm:constr type="t" for="ch" forName="parentText1" refType="h" fact="0"/>
                  <dgm:constr type="w" for="ch" forName="parentText1" refType="w"/>
                  <dgm:constr type="h" for="ch" forName="parentText1" refType="h" fact="0.6"/>
                  <dgm:constr type="l" for="ch" forName="parentText2" refType="w" fact="0.308"/>
                  <dgm:constr type="t" for="ch" forName="parentText2" refType="h" fact="0.2"/>
                  <dgm:constr type="w" for="ch" forName="parentText2" refType="w" fact="0.692"/>
                  <dgm:constr type="h" for="ch" forName="parentText2" refType="h" fact="0.6"/>
                  <dgm:constr type="l" for="ch" forName="parentText3" refType="w" fact="0.616"/>
                  <dgm:constr type="t" for="ch" forName="parentText3" refType="h" fact="0.4"/>
                  <dgm:constr type="w" for="ch" forName="parentText3" refType="w" fact="0.384"/>
                  <dgm:constr type="h" for="ch" forName="parentText3" refType="h" fact="0.6"/>
                </dgm:constrLst>
              </dgm:if>
              <dgm:else name="Name27">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l" for="ch" forName="parentText1" refType="w" fact="0"/>
                  <dgm:constr type="t" for="ch" forName="parentText1" refType="h" fact="0"/>
                  <dgm:constr type="w" for="ch" forName="parentText1" refType="w"/>
                  <dgm:constr type="h" for="ch" forName="parentText1" refType="h" fact="0.6"/>
                  <dgm:constr type="l" for="ch" forName="parentText2" refType="w" fact="0"/>
                  <dgm:constr type="t" for="ch" forName="parentText2" refType="h" fact="0.2"/>
                  <dgm:constr type="w" for="ch" forName="parentText2" refType="w" fact="0.692"/>
                  <dgm:constr type="h" for="ch" forName="parentText2" refType="h" fact="0.6"/>
                  <dgm:constr type="l" for="ch" forName="parentText3" refType="w" fact="0"/>
                  <dgm:constr type="t" for="ch" forName="parentText3" refType="h" fact="0.4"/>
                  <dgm:constr type="w" for="ch" forName="parentText3" refType="w" fact="0.384"/>
                  <dgm:constr type="h" for="ch" forName="parentText3" refType="h" fact="0.6"/>
                </dgm:constrLst>
              </dgm:else>
            </dgm:choose>
          </dgm:if>
          <dgm:else name="Name28">
            <dgm:alg type="composite">
              <dgm:param type="ar" val="2.0702"/>
            </dgm:alg>
            <dgm:choose name="Name29">
              <dgm:if name="Name3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parentText2" refType="primFontSz" refFor="des" refForName="parentText1" op="equ"/>
                  <dgm:constr type="primFontSz" for="des" forName="parentText3"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l" for="ch" forName="childText1" refType="w" fact="0"/>
                  <dgm:constr type="t" for="ch" forName="childText1" refType="h" fact="0.2325"/>
                  <dgm:constr type="w" for="ch" forName="childText1" refType="w" fact="0.308"/>
                  <dgm:constr type="h" for="ch" forName="childText1" refType="h" fact="0.5808"/>
                  <dgm:constr type="l" for="ch" forName="childText2" refType="w" fact="0.308"/>
                  <dgm:constr type="t" for="ch" forName="childText2" refType="h" fact="0.333"/>
                  <dgm:constr type="w" for="ch" forName="childText2" refType="w" fact="0.308"/>
                  <dgm:constr type="h" for="ch" forName="childText2" refType="h" fact="0.5808"/>
                  <dgm:constr type="l" for="ch" forName="childText3" refType="w" fact="0.616"/>
                  <dgm:constr type="t" for="ch" forName="childText3" refType="h" fact="0.4335"/>
                  <dgm:constr type="w" for="ch" forName="childText3" refType="w" fact="0.308"/>
                  <dgm:constr type="h" for="ch" forName="childText3" refType="h" fact="0.5723"/>
                  <dgm:constr type="l" for="ch" forName="parentText1" refType="w" fact="0"/>
                  <dgm:constr type="t" for="ch" forName="parentText1" refType="h" fact="0"/>
                  <dgm:constr type="w" for="ch" forName="parentText1" refType="w"/>
                  <dgm:constr type="h" for="ch" forName="parentText1" refType="h" fact="0.3015"/>
                  <dgm:constr type="l" for="ch" forName="parentText2" refType="w" fact="0.308"/>
                  <dgm:constr type="t" for="ch" forName="parentText2" refType="h" fact="0.1005"/>
                  <dgm:constr type="w" for="ch" forName="parentText2" refType="w" fact="0.692"/>
                  <dgm:constr type="h" for="ch" forName="parentText2" refType="h" fact="0.3015"/>
                  <dgm:constr type="l" for="ch" forName="parentText3" refType="w" fact="0.616"/>
                  <dgm:constr type="t" for="ch" forName="parentText3" refType="h" fact="0.201"/>
                  <dgm:constr type="w" for="ch" forName="parentText3" refType="w" fact="0.384"/>
                  <dgm:constr type="h" for="ch" forName="parentText3" refType="h" fact="0.3015"/>
                </dgm:constrLst>
              </dgm:if>
              <dgm:else name="Name3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parentText2" refType="primFontSz" refFor="des" refForName="parentText1" op="equ"/>
                  <dgm:constr type="primFontSz" for="des" forName="parentText3"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l" for="ch" forName="childText1" refType="w" fact="0.692"/>
                  <dgm:constr type="t" for="ch" forName="childText1" refType="h" fact="0.2325"/>
                  <dgm:constr type="w" for="ch" forName="childText1" refType="w" fact="0.308"/>
                  <dgm:constr type="h" for="ch" forName="childText1" refType="h" fact="0.5808"/>
                  <dgm:constr type="l" for="ch" forName="childText2" refType="w" fact="0.384"/>
                  <dgm:constr type="t" for="ch" forName="childText2" refType="h" fact="0.333"/>
                  <dgm:constr type="w" for="ch" forName="childText2" refType="w" fact="0.308"/>
                  <dgm:constr type="h" for="ch" forName="childText2" refType="h" fact="0.5808"/>
                  <dgm:constr type="l" for="ch" forName="childText3" refType="w" fact="0.076"/>
                  <dgm:constr type="t" for="ch" forName="childText3" refType="h" fact="0.4335"/>
                  <dgm:constr type="w" for="ch" forName="childText3" refType="w" fact="0.308"/>
                  <dgm:constr type="h" for="ch" forName="childText3" refType="h" fact="0.5723"/>
                  <dgm:constr type="l" for="ch" forName="parentText1" refType="w" fact="0"/>
                  <dgm:constr type="t" for="ch" forName="parentText1" refType="h" fact="0"/>
                  <dgm:constr type="w" for="ch" forName="parentText1" refType="w"/>
                  <dgm:constr type="h" for="ch" forName="parentText1" refType="h" fact="0.3015"/>
                  <dgm:constr type="l" for="ch" forName="parentText2" refType="w" fact="0"/>
                  <dgm:constr type="t" for="ch" forName="parentText2" refType="h" fact="0.1005"/>
                  <dgm:constr type="w" for="ch" forName="parentText2" refType="w" fact="0.692"/>
                  <dgm:constr type="h" for="ch" forName="parentText2" refType="h" fact="0.3015"/>
                  <dgm:constr type="l" for="ch" forName="parentText3" refType="w" fact="0"/>
                  <dgm:constr type="t" for="ch" forName="parentText3" refType="h" fact="0.201"/>
                  <dgm:constr type="w" for="ch" forName="parentText3" refType="w" fact="0.384"/>
                  <dgm:constr type="h" for="ch" forName="parentText3" refType="h" fact="0.3015"/>
                </dgm:constrLst>
              </dgm:else>
            </dgm:choose>
          </dgm:else>
        </dgm:choose>
      </dgm:if>
      <dgm:if name="Name32" axis="ch" ptType="node" func="cnt" op="equ" val="4">
        <dgm:choose name="Name33">
          <dgm:if name="Name34" axis="ch ch" ptType="node node" func="cnt" op="equ" val="0">
            <dgm:alg type="composite">
              <dgm:param type="ar" val="3.435"/>
            </dgm:alg>
            <dgm:choose name="Name35">
              <dgm:if name="Name36" func="var" arg="dir" op="equ" val="norm">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l" for="ch" forName="parentText1" refType="w" fact="0"/>
                  <dgm:constr type="t" for="ch" forName="parentText1" refType="h" fact="0"/>
                  <dgm:constr type="w" for="ch" forName="parentText1" refType="w"/>
                  <dgm:constr type="h" for="ch" forName="parentText1" refType="h" fact="0.5001"/>
                  <dgm:constr type="l" for="ch" forName="parentText2" refType="w" fact="0.2305"/>
                  <dgm:constr type="t" for="ch" forName="parentText2" refType="h" fact="0.1666"/>
                  <dgm:constr type="w" for="ch" forName="parentText2" refType="w" fact="0.7695"/>
                  <dgm:constr type="h" for="ch" forName="parentText2" refType="h" fact="0.5001"/>
                  <dgm:constr type="l" for="ch" forName="parentText3" refType="w" fact="0.461"/>
                  <dgm:constr type="t" for="ch" forName="parentText3" refType="h" fact="0.3333"/>
                  <dgm:constr type="w" for="ch" forName="parentText3" refType="w" fact="0.539"/>
                  <dgm:constr type="h" for="ch" forName="parentText3" refType="h" fact="0.5001"/>
                  <dgm:constr type="l" for="ch" forName="parentText4" refType="w" fact="0.6915"/>
                  <dgm:constr type="t" for="ch" forName="parentText4" refType="h" fact="0.4999"/>
                  <dgm:constr type="w" for="ch" forName="parentText4" refType="w" fact="0.3085"/>
                  <dgm:constr type="h" for="ch" forName="parentText4" refType="h" fact="0.5001"/>
                </dgm:constrLst>
              </dgm:if>
              <dgm:else name="Name37">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l" for="ch" forName="parentText1" refType="w" fact="0"/>
                  <dgm:constr type="t" for="ch" forName="parentText1" refType="h" fact="0"/>
                  <dgm:constr type="w" for="ch" forName="parentText1" refType="w"/>
                  <dgm:constr type="h" for="ch" forName="parentText1" refType="h" fact="0.5001"/>
                  <dgm:constr type="l" for="ch" forName="parentText2" refType="w" fact="0"/>
                  <dgm:constr type="t" for="ch" forName="parentText2" refType="h" fact="0.1666"/>
                  <dgm:constr type="w" for="ch" forName="parentText2" refType="w" fact="0.7695"/>
                  <dgm:constr type="h" for="ch" forName="parentText2" refType="h" fact="0.5001"/>
                  <dgm:constr type="l" for="ch" forName="parentText3" refType="w" fact="0"/>
                  <dgm:constr type="t" for="ch" forName="parentText3" refType="h" fact="0.3333"/>
                  <dgm:constr type="w" for="ch" forName="parentText3" refType="w" fact="0.539"/>
                  <dgm:constr type="h" for="ch" forName="parentText3" refType="h" fact="0.5001"/>
                  <dgm:constr type="l" for="ch" forName="parentText4" refType="w" fact="0"/>
                  <dgm:constr type="t" for="ch" forName="parentText4" refType="h" fact="0.4999"/>
                  <dgm:constr type="w" for="ch" forName="parentText4" refType="w" fact="0.3085"/>
                  <dgm:constr type="h" for="ch" forName="parentText4" refType="h" fact="0.5001"/>
                </dgm:constrLst>
              </dgm:else>
            </dgm:choose>
          </dgm:if>
          <dgm:else name="Name38">
            <dgm:alg type="composite">
              <dgm:param type="ar" val="1.9377"/>
            </dgm:alg>
            <dgm:choose name="Name39">
              <dgm:if name="Name4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l" for="ch" forName="childText1" refType="w" fact="0"/>
                  <dgm:constr type="t" for="ch" forName="childText1" refType="h" fact="0.218"/>
                  <dgm:constr type="w" for="ch" forName="childText1" refType="w" fact="0.2305"/>
                  <dgm:constr type="h" for="ch" forName="childText1" refType="h" fact="0.5218"/>
                  <dgm:constr type="l" for="ch" forName="childText2" refType="w" fact="0.2305"/>
                  <dgm:constr type="t" for="ch" forName="childText2" refType="h" fact="0.312"/>
                  <dgm:constr type="w" for="ch" forName="childText2" refType="w" fact="0.2305"/>
                  <dgm:constr type="h" for="ch" forName="childText2" refType="h" fact="0.5085"/>
                  <dgm:constr type="l" for="ch" forName="childText3" refType="w" fact="0.461"/>
                  <dgm:constr type="t" for="ch" forName="childText3" refType="h" fact="0.406"/>
                  <dgm:constr type="w" for="ch" forName="childText3" refType="w" fact="0.2305"/>
                  <dgm:constr type="h" for="ch" forName="childText3" refType="h" fact="0.5119"/>
                  <dgm:constr type="l" for="ch" forName="childText4" refType="w" fact="0.6915"/>
                  <dgm:constr type="t" for="ch" forName="childText4" refType="h" fact="0.5"/>
                  <dgm:constr type="w" for="ch" forName="childText4" refType="w" fact="0.2326"/>
                  <dgm:constr type="h" for="ch" forName="childText4" refType="h" fact="0.5179"/>
                  <dgm:constr type="l" for="ch" forName="parentText1" refType="w" fact="0"/>
                  <dgm:constr type="t" for="ch" forName="parentText1" refType="h" fact="0"/>
                  <dgm:constr type="w" for="ch" forName="parentText1" refType="w"/>
                  <dgm:constr type="h" for="ch" forName="parentText1" refType="h" fact="0.2821"/>
                  <dgm:constr type="l" for="ch" forName="parentText2" refType="w" fact="0.2305"/>
                  <dgm:constr type="t" for="ch" forName="parentText2" refType="h" fact="0.094"/>
                  <dgm:constr type="w" for="ch" forName="parentText2" refType="w" fact="0.7695"/>
                  <dgm:constr type="h" for="ch" forName="parentText2" refType="h" fact="0.2821"/>
                  <dgm:constr type="l" for="ch" forName="parentText3" refType="w" fact="0.461"/>
                  <dgm:constr type="t" for="ch" forName="parentText3" refType="h" fact="0.188"/>
                  <dgm:constr type="w" for="ch" forName="parentText3" refType="w" fact="0.539"/>
                  <dgm:constr type="h" for="ch" forName="parentText3" refType="h" fact="0.2821"/>
                  <dgm:constr type="l" for="ch" forName="parentText4" refType="w" fact="0.6915"/>
                  <dgm:constr type="t" for="ch" forName="parentText4" refType="h" fact="0.282"/>
                  <dgm:constr type="w" for="ch" forName="parentText4" refType="w" fact="0.3085"/>
                  <dgm:constr type="h" for="ch" forName="parentText4" refType="h" fact="0.2821"/>
                </dgm:constrLst>
              </dgm:if>
              <dgm:else name="Name4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l" for="ch" forName="childText1" refType="w" fact="0.7695"/>
                  <dgm:constr type="t" for="ch" forName="childText1" refType="h" fact="0.218"/>
                  <dgm:constr type="w" for="ch" forName="childText1" refType="w" fact="0.2305"/>
                  <dgm:constr type="h" for="ch" forName="childText1" refType="h" fact="0.5218"/>
                  <dgm:constr type="l" for="ch" forName="childText2" refType="w" fact="0.539"/>
                  <dgm:constr type="t" for="ch" forName="childText2" refType="h" fact="0.312"/>
                  <dgm:constr type="w" for="ch" forName="childText2" refType="w" fact="0.2305"/>
                  <dgm:constr type="h" for="ch" forName="childText2" refType="h" fact="0.5085"/>
                  <dgm:constr type="l" for="ch" forName="childText3" refType="w" fact="0.3085"/>
                  <dgm:constr type="t" for="ch" forName="childText3" refType="h" fact="0.406"/>
                  <dgm:constr type="w" for="ch" forName="childText3" refType="w" fact="0.2305"/>
                  <dgm:constr type="h" for="ch" forName="childText3" refType="h" fact="0.5119"/>
                  <dgm:constr type="l" for="ch" forName="childText4" refType="w" fact="0.076"/>
                  <dgm:constr type="t" for="ch" forName="childText4" refType="h" fact="0.5"/>
                  <dgm:constr type="w" for="ch" forName="childText4" refType="w" fact="0.2346"/>
                  <dgm:constr type="h" for="ch" forName="childText4" refType="h" fact="0.5179"/>
                  <dgm:constr type="l" for="ch" forName="parentText1" refType="w" fact="0"/>
                  <dgm:constr type="t" for="ch" forName="parentText1" refType="h" fact="0"/>
                  <dgm:constr type="w" for="ch" forName="parentText1" refType="w"/>
                  <dgm:constr type="h" for="ch" forName="parentText1" refType="h" fact="0.2821"/>
                  <dgm:constr type="l" for="ch" forName="parentText2" refType="w" fact="0"/>
                  <dgm:constr type="t" for="ch" forName="parentText2" refType="h" fact="0.094"/>
                  <dgm:constr type="w" for="ch" forName="parentText2" refType="w" fact="0.7695"/>
                  <dgm:constr type="h" for="ch" forName="parentText2" refType="h" fact="0.2821"/>
                  <dgm:constr type="l" for="ch" forName="parentText3" refType="w" fact="0"/>
                  <dgm:constr type="t" for="ch" forName="parentText3" refType="h" fact="0.188"/>
                  <dgm:constr type="w" for="ch" forName="parentText3" refType="w" fact="0.539"/>
                  <dgm:constr type="h" for="ch" forName="parentText3" refType="h" fact="0.2821"/>
                  <dgm:constr type="l" for="ch" forName="parentText4" refType="w" fact="0"/>
                  <dgm:constr type="t" for="ch" forName="parentText4" refType="h" fact="0.282"/>
                  <dgm:constr type="w" for="ch" forName="parentText4" refType="w" fact="0.3085"/>
                  <dgm:constr type="h" for="ch" forName="parentText4" refType="h" fact="0.2821"/>
                </dgm:constrLst>
              </dgm:else>
            </dgm:choose>
          </dgm:else>
        </dgm:choose>
      </dgm:if>
      <dgm:else name="Name42">
        <dgm:choose name="Name43">
          <dgm:if name="Name44" axis="ch ch" ptType="node node" func="cnt" op="equ" val="0">
            <dgm:alg type="composite">
              <dgm:param type="ar" val="2.9463"/>
            </dgm:alg>
            <dgm:choose name="Name45">
              <dgm:if name="Name46" func="var" arg="dir" op="equ" val="norm">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l" for="ch" forName="parentText1" refType="w" fact="0"/>
                  <dgm:constr type="t" for="ch" forName="parentText1" refType="h" fact="0"/>
                  <dgm:constr type="w" for="ch" forName="parentText1" refType="w"/>
                  <dgm:constr type="h" for="ch" forName="parentText1" refType="h" fact="0.4285"/>
                  <dgm:constr type="l" for="ch" forName="parentText2" refType="w" fact="0.1848"/>
                  <dgm:constr type="t" for="ch" forName="parentText2" refType="h" fact="0.1429"/>
                  <dgm:constr type="w" for="ch" forName="parentText2" refType="w" fact="0.8152"/>
                  <dgm:constr type="h" for="ch" forName="parentText2" refType="h" fact="0.4285"/>
                  <dgm:constr type="l" for="ch" forName="parentText3" refType="w" fact="0.3696"/>
                  <dgm:constr type="t" for="ch" forName="parentText3" refType="h" fact="0.2858"/>
                  <dgm:constr type="w" for="ch" forName="parentText3" refType="w" fact="0.6304"/>
                  <dgm:constr type="h" for="ch" forName="parentText3" refType="h" fact="0.4285"/>
                  <dgm:constr type="l" for="ch" forName="parentText4" refType="w" fact="0.5545"/>
                  <dgm:constr type="t" for="ch" forName="parentText4" refType="h" fact="0.4286"/>
                  <dgm:constr type="w" for="ch" forName="parentText4" refType="w" fact="0.4455"/>
                  <dgm:constr type="h" for="ch" forName="parentText4" refType="h" fact="0.4285"/>
                  <dgm:constr type="l" for="ch" forName="parentText5" refType="w" fact="0.7393"/>
                  <dgm:constr type="t" for="ch" forName="parentText5" refType="h" fact="0.5715"/>
                  <dgm:constr type="w" for="ch" forName="parentText5" refType="w" fact="0.2607"/>
                  <dgm:constr type="h" for="ch" forName="parentText5" refType="h" fact="0.4285"/>
                </dgm:constrLst>
              </dgm:if>
              <dgm:else name="Name47">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l" for="ch" forName="parentText1" refType="w" fact="0"/>
                  <dgm:constr type="t" for="ch" forName="parentText1" refType="h" fact="0"/>
                  <dgm:constr type="w" for="ch" forName="parentText1" refType="w"/>
                  <dgm:constr type="h" for="ch" forName="parentText1" refType="h" fact="0.4285"/>
                  <dgm:constr type="l" for="ch" forName="parentText2" refType="w" fact="0"/>
                  <dgm:constr type="t" for="ch" forName="parentText2" refType="h" fact="0.1429"/>
                  <dgm:constr type="w" for="ch" forName="parentText2" refType="w" fact="0.8152"/>
                  <dgm:constr type="h" for="ch" forName="parentText2" refType="h" fact="0.4285"/>
                  <dgm:constr type="l" for="ch" forName="parentText3" refType="w" fact="0"/>
                  <dgm:constr type="t" for="ch" forName="parentText3" refType="h" fact="0.2858"/>
                  <dgm:constr type="w" for="ch" forName="parentText3" refType="w" fact="0.6304"/>
                  <dgm:constr type="h" for="ch" forName="parentText3" refType="h" fact="0.4285"/>
                  <dgm:constr type="l" for="ch" forName="parentText4" refType="w" fact="0"/>
                  <dgm:constr type="t" for="ch" forName="parentText4" refType="h" fact="0.4286"/>
                  <dgm:constr type="w" for="ch" forName="parentText4" refType="w" fact="0.4455"/>
                  <dgm:constr type="h" for="ch" forName="parentText4" refType="h" fact="0.4285"/>
                  <dgm:constr type="l" for="ch" forName="parentText5" refType="w" fact="0"/>
                  <dgm:constr type="t" for="ch" forName="parentText5" refType="h" fact="0.5715"/>
                  <dgm:constr type="w" for="ch" forName="parentText5" refType="w" fact="0.2607"/>
                  <dgm:constr type="h" for="ch" forName="parentText5" refType="h" fact="0.4285"/>
                </dgm:constrLst>
              </dgm:else>
            </dgm:choose>
          </dgm:if>
          <dgm:else name="Name48">
            <dgm:alg type="composite">
              <dgm:param type="ar" val="1.7837"/>
            </dgm:alg>
            <dgm:choose name="Name49">
              <dgm:if name="Name5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5"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5"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5"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childText5" refType="primFontSz" refFor="des" refForName="parentText4" op="lte"/>
                  <dgm:constr type="primFontSz" for="des" forName="childText1" refType="primFontSz" refFor="des" refForName="parentText5" op="lte"/>
                  <dgm:constr type="primFontSz" for="des" forName="childText2" refType="primFontSz" refFor="des" refForName="parentText5" op="lte"/>
                  <dgm:constr type="primFontSz" for="des" forName="childText3" refType="primFontSz" refFor="des" refForName="parentText5" op="lte"/>
                  <dgm:constr type="primFontSz" for="des" forName="childText4" refType="primFontSz" refFor="des" refForName="parentText5" op="lte"/>
                  <dgm:constr type="primFontSz" for="des" forName="childText5" refType="primFontSz" refFor="des" refForName="parentText5"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primFontSz" for="des" forName="childText5" refType="primFontSz" refFor="des" refForName="childText1" op="equ"/>
                  <dgm:constr type="l" for="ch" forName="childText1" refType="w" fact="0"/>
                  <dgm:constr type="t" for="ch" forName="childText1" refType="h" fact="0.1997"/>
                  <dgm:constr type="w" for="ch" forName="childText1" refType="w" fact="0.18482"/>
                  <dgm:constr type="h" for="ch" forName="childText1" refType="h" fact="0.4763"/>
                  <dgm:constr type="l" for="ch" forName="childText2" refType="w" fact="0.1848"/>
                  <dgm:constr type="t" for="ch" forName="childText2" refType="h" fact="0.2862"/>
                  <dgm:constr type="w" for="ch" forName="childText2" refType="w" fact="0.18482"/>
                  <dgm:constr type="h" for="ch" forName="childText2" refType="h" fact="0.4763"/>
                  <dgm:constr type="l" for="ch" forName="childText3" refType="w" fact="0.3696"/>
                  <dgm:constr type="t" for="ch" forName="childText3" refType="h" fact="0.3727"/>
                  <dgm:constr type="w" for="ch" forName="childText3" refType="w" fact="0.18482"/>
                  <dgm:constr type="h" for="ch" forName="childText3" refType="h" fact="0.4763"/>
                  <dgm:constr type="l" for="ch" forName="childText4" refType="w" fact="0.5545"/>
                  <dgm:constr type="t" for="ch" forName="childText4" refType="h" fact="0.4592"/>
                  <dgm:constr type="w" for="ch" forName="childText4" refType="w" fact="0.18482"/>
                  <dgm:constr type="h" for="ch" forName="childText4" refType="h" fact="0.4763"/>
                  <dgm:constr type="l" for="ch" forName="childText5" refType="w" fact="0.7393"/>
                  <dgm:constr type="t" for="ch" forName="childText5" refType="h" fact="0.5457"/>
                  <dgm:constr type="w" for="ch" forName="childText5" refType="w" fact="0.18482"/>
                  <dgm:constr type="h" for="ch" forName="childText5" refType="h" fact="0.4763"/>
                  <dgm:constr type="l" for="ch" forName="parentText1" refType="w" fact="0"/>
                  <dgm:constr type="t" for="ch" forName="parentText1" refType="h" fact="0"/>
                  <dgm:constr type="w" for="ch" forName="parentText1" refType="w"/>
                  <dgm:constr type="h" for="ch" forName="parentText1" refType="h" fact="0.2594"/>
                  <dgm:constr type="l" for="ch" forName="parentText2" refType="w" fact="0.1848"/>
                  <dgm:constr type="t" for="ch" forName="parentText2" refType="h" fact="0.0865"/>
                  <dgm:constr type="w" for="ch" forName="parentText2" refType="w" fact="0.8152"/>
                  <dgm:constr type="h" for="ch" forName="parentText2" refType="h" fact="0.2594"/>
                  <dgm:constr type="l" for="ch" forName="parentText3" refType="w" fact="0.3696"/>
                  <dgm:constr type="t" for="ch" forName="parentText3" refType="h" fact="0.173"/>
                  <dgm:constr type="w" for="ch" forName="parentText3" refType="w" fact="0.6304"/>
                  <dgm:constr type="h" for="ch" forName="parentText3" refType="h" fact="0.2594"/>
                  <dgm:constr type="l" for="ch" forName="parentText4" refType="w" fact="0.5545"/>
                  <dgm:constr type="t" for="ch" forName="parentText4" refType="h" fact="0.2595"/>
                  <dgm:constr type="w" for="ch" forName="parentText4" refType="w" fact="0.4455"/>
                  <dgm:constr type="h" for="ch" forName="parentText4" refType="h" fact="0.2594"/>
                  <dgm:constr type="l" for="ch" forName="parentText5" refType="w" fact="0.7393"/>
                  <dgm:constr type="t" for="ch" forName="parentText5" refType="h" fact="0.346"/>
                  <dgm:constr type="w" for="ch" forName="parentText5" refType="w" fact="0.2607"/>
                  <dgm:constr type="h" for="ch" forName="parentText5" refType="h" fact="0.2594"/>
                </dgm:constrLst>
              </dgm:if>
              <dgm:else name="Name5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5"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5"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5"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childText5" refType="primFontSz" refFor="des" refForName="parentText4" op="lte"/>
                  <dgm:constr type="primFontSz" for="des" forName="childText1" refType="primFontSz" refFor="des" refForName="parentText5" op="lte"/>
                  <dgm:constr type="primFontSz" for="des" forName="childText2" refType="primFontSz" refFor="des" refForName="parentText5" op="lte"/>
                  <dgm:constr type="primFontSz" for="des" forName="childText3" refType="primFontSz" refFor="des" refForName="parentText5" op="lte"/>
                  <dgm:constr type="primFontSz" for="des" forName="childText4" refType="primFontSz" refFor="des" refForName="parentText5" op="lte"/>
                  <dgm:constr type="primFontSz" for="des" forName="childText5" refType="primFontSz" refFor="des" refForName="parentText5"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primFontSz" for="des" forName="childText5" refType="primFontSz" refFor="des" refForName="childText1" op="equ"/>
                  <dgm:constr type="l" for="ch" forName="childText1" refType="w" fact="0.81518"/>
                  <dgm:constr type="t" for="ch" forName="childText1" refType="h" fact="0.1997"/>
                  <dgm:constr type="w" for="ch" forName="childText1" refType="w" fact="0.18482"/>
                  <dgm:constr type="h" for="ch" forName="childText1" refType="h" fact="0.4763"/>
                  <dgm:constr type="l" for="ch" forName="childText2" refType="w" fact="0.63036"/>
                  <dgm:constr type="t" for="ch" forName="childText2" refType="h" fact="0.2862"/>
                  <dgm:constr type="w" for="ch" forName="childText2" refType="w" fact="0.18482"/>
                  <dgm:constr type="h" for="ch" forName="childText2" refType="h" fact="0.4763"/>
                  <dgm:constr type="l" for="ch" forName="childText3" refType="w" fact="0.44554"/>
                  <dgm:constr type="t" for="ch" forName="childText3" refType="h" fact="0.3727"/>
                  <dgm:constr type="w" for="ch" forName="childText3" refType="w" fact="0.18482"/>
                  <dgm:constr type="h" for="ch" forName="childText3" refType="h" fact="0.4763"/>
                  <dgm:constr type="l" for="ch" forName="childText4" refType="w" fact="0.26072"/>
                  <dgm:constr type="t" for="ch" forName="childText4" refType="h" fact="0.4592"/>
                  <dgm:constr type="w" for="ch" forName="childText4" refType="w" fact="0.18482"/>
                  <dgm:constr type="h" for="ch" forName="childText4" refType="h" fact="0.4763"/>
                  <dgm:constr type="l" for="ch" forName="childText5" refType="w" fact="0.0759"/>
                  <dgm:constr type="t" for="ch" forName="childText5" refType="h" fact="0.5457"/>
                  <dgm:constr type="w" for="ch" forName="childText5" refType="w" fact="0.18482"/>
                  <dgm:constr type="h" for="ch" forName="childText5" refType="h" fact="0.4763"/>
                  <dgm:constr type="l" for="ch" forName="parentText1" refType="w" fact="0"/>
                  <dgm:constr type="t" for="ch" forName="parentText1" refType="h" fact="0"/>
                  <dgm:constr type="w" for="ch" forName="parentText1" refType="w"/>
                  <dgm:constr type="h" for="ch" forName="parentText1" refType="h" fact="0.2594"/>
                  <dgm:constr type="l" for="ch" forName="parentText2" refType="w" fact="0"/>
                  <dgm:constr type="t" for="ch" forName="parentText2" refType="h" fact="0.0865"/>
                  <dgm:constr type="w" for="ch" forName="parentText2" refType="w" fact="0.8152"/>
                  <dgm:constr type="h" for="ch" forName="parentText2" refType="h" fact="0.2594"/>
                  <dgm:constr type="l" for="ch" forName="parentText3" refType="w" fact="0"/>
                  <dgm:constr type="t" for="ch" forName="parentText3" refType="h" fact="0.173"/>
                  <dgm:constr type="w" for="ch" forName="parentText3" refType="w" fact="0.6304"/>
                  <dgm:constr type="h" for="ch" forName="parentText3" refType="h" fact="0.2594"/>
                  <dgm:constr type="l" for="ch" forName="parentText4" refType="w" fact="0"/>
                  <dgm:constr type="t" for="ch" forName="parentText4" refType="h" fact="0.2595"/>
                  <dgm:constr type="w" for="ch" forName="parentText4" refType="w" fact="0.4455"/>
                  <dgm:constr type="h" for="ch" forName="parentText4" refType="h" fact="0.2594"/>
                  <dgm:constr type="l" for="ch" forName="parentText5" refType="w" fact="0"/>
                  <dgm:constr type="t" for="ch" forName="parentText5" refType="h" fact="0.346"/>
                  <dgm:constr type="w" for="ch" forName="parentText5" refType="w" fact="0.2607"/>
                  <dgm:constr type="h" for="ch" forName="parentText5" refType="h" fact="0.2594"/>
                </dgm:constrLst>
              </dgm:else>
            </dgm:choose>
          </dgm:else>
        </dgm:choose>
      </dgm:else>
    </dgm:choose>
    <dgm:forEach name="Name52" axis="ch" ptType="node" cnt="1">
      <dgm:layoutNode name="parentText1" styleLbl="node1">
        <dgm:varLst>
          <dgm:chMax/>
          <dgm:chPref val="3"/>
          <dgm:bulletEnabled val="1"/>
        </dgm:varLst>
        <dgm:choose name="Name53">
          <dgm:if name="Name54"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55">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56">
        <dgm:if name="Name57" axis="ch" ptType="node" func="cnt" op="gte" val="1">
          <dgm:layoutNode name="childText1"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8"/>
      </dgm:choose>
    </dgm:forEach>
    <dgm:forEach name="Name59" axis="ch" ptType="node" st="2" cnt="1">
      <dgm:layoutNode name="parentText2" styleLbl="node1">
        <dgm:varLst>
          <dgm:chMax/>
          <dgm:chPref val="3"/>
          <dgm:bulletEnabled val="1"/>
        </dgm:varLst>
        <dgm:choose name="Name60">
          <dgm:if name="Name61"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62">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63">
        <dgm:if name="Name64" axis="ch" ptType="node" func="cnt" op="gte" val="1">
          <dgm:layoutNode name="childText2"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5"/>
      </dgm:choose>
    </dgm:forEach>
    <dgm:forEach name="Name66" axis="ch" ptType="node" st="3" cnt="1">
      <dgm:layoutNode name="parentText3" styleLbl="node1">
        <dgm:varLst>
          <dgm:chMax/>
          <dgm:chPref val="3"/>
          <dgm:bulletEnabled val="1"/>
        </dgm:varLst>
        <dgm:choose name="Name67">
          <dgm:if name="Name68"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69">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70">
        <dgm:if name="Name71" axis="ch" ptType="node" func="cnt" op="gte" val="1">
          <dgm:layoutNode name="childText3"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2"/>
      </dgm:choose>
    </dgm:forEach>
    <dgm:forEach name="Name73" axis="ch" ptType="node" st="4" cnt="1">
      <dgm:layoutNode name="parentText4" styleLbl="node1">
        <dgm:varLst>
          <dgm:chMax/>
          <dgm:chPref val="3"/>
          <dgm:bulletEnabled val="1"/>
        </dgm:varLst>
        <dgm:choose name="Name74">
          <dgm:if name="Name75"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76">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77">
        <dgm:if name="Name78" axis="ch" ptType="node" func="cnt" op="gte" val="1">
          <dgm:layoutNode name="childText4"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9"/>
      </dgm:choose>
    </dgm:forEach>
    <dgm:forEach name="Name80" axis="ch" ptType="node" st="5" cnt="1">
      <dgm:layoutNode name="parentText5" styleLbl="node1">
        <dgm:varLst>
          <dgm:chMax/>
          <dgm:chPref val="3"/>
          <dgm:bulletEnabled val="1"/>
        </dgm:varLst>
        <dgm:choose name="Name81">
          <dgm:if name="Name82"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83">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84">
        <dgm:if name="Name85" axis="ch" ptType="node" func="cnt" op="gte" val="1">
          <dgm:layoutNode name="childText5"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6"/>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AE0CB3-65AC-4CB4-A0AE-723513B90AD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E668432-1F38-42B7-934C-726E20AFA73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3981046-96A2-4FC3-AD48-5E3904A58314}"/>
              </a:ext>
            </a:extLst>
          </p:cNvPr>
          <p:cNvSpPr>
            <a:spLocks noGrp="1"/>
          </p:cNvSpPr>
          <p:nvPr>
            <p:ph type="dt" sz="half" idx="10"/>
          </p:nvPr>
        </p:nvSpPr>
        <p:spPr/>
        <p:txBody>
          <a:bodyPr/>
          <a:lstStyle/>
          <a:p>
            <a:fld id="{D01A8C35-258E-4458-B47A-AE7600F9FF47}" type="datetimeFigureOut">
              <a:rPr lang="en-US" smtClean="0"/>
              <a:t>7/27/2021</a:t>
            </a:fld>
            <a:endParaRPr lang="en-US" dirty="0"/>
          </a:p>
        </p:txBody>
      </p:sp>
      <p:sp>
        <p:nvSpPr>
          <p:cNvPr id="5" name="Footer Placeholder 4">
            <a:extLst>
              <a:ext uri="{FF2B5EF4-FFF2-40B4-BE49-F238E27FC236}">
                <a16:creationId xmlns:a16="http://schemas.microsoft.com/office/drawing/2014/main" id="{DFA44B5B-3538-469C-8CF6-5E0176CE7FED}"/>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047B4091-0ABB-4733-9B44-9FFD2BFA8998}"/>
              </a:ext>
            </a:extLst>
          </p:cNvPr>
          <p:cNvSpPr>
            <a:spLocks noGrp="1"/>
          </p:cNvSpPr>
          <p:nvPr>
            <p:ph type="sldNum" sz="quarter" idx="12"/>
          </p:nvPr>
        </p:nvSpPr>
        <p:spPr/>
        <p:txBody>
          <a:bodyPr/>
          <a:lstStyle/>
          <a:p>
            <a:fld id="{B2A63EE8-31F8-4F6F-A10D-BD81EE371777}" type="slidenum">
              <a:rPr lang="en-US" smtClean="0"/>
              <a:t>‹#›</a:t>
            </a:fld>
            <a:endParaRPr lang="en-US" dirty="0"/>
          </a:p>
        </p:txBody>
      </p:sp>
    </p:spTree>
    <p:extLst>
      <p:ext uri="{BB962C8B-B14F-4D97-AF65-F5344CB8AC3E}">
        <p14:creationId xmlns:p14="http://schemas.microsoft.com/office/powerpoint/2010/main" val="25707277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18871F-DE31-42B4-8D53-5575667F202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D32D6B27-9AB8-4516-AA95-A81A7521DAF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E700554-F164-4319-9F6D-317BD4DBAA4E}"/>
              </a:ext>
            </a:extLst>
          </p:cNvPr>
          <p:cNvSpPr>
            <a:spLocks noGrp="1"/>
          </p:cNvSpPr>
          <p:nvPr>
            <p:ph type="dt" sz="half" idx="10"/>
          </p:nvPr>
        </p:nvSpPr>
        <p:spPr/>
        <p:txBody>
          <a:bodyPr/>
          <a:lstStyle/>
          <a:p>
            <a:fld id="{D01A8C35-258E-4458-B47A-AE7600F9FF47}" type="datetimeFigureOut">
              <a:rPr lang="en-US" smtClean="0"/>
              <a:t>7/27/2021</a:t>
            </a:fld>
            <a:endParaRPr lang="en-US" dirty="0"/>
          </a:p>
        </p:txBody>
      </p:sp>
      <p:sp>
        <p:nvSpPr>
          <p:cNvPr id="5" name="Footer Placeholder 4">
            <a:extLst>
              <a:ext uri="{FF2B5EF4-FFF2-40B4-BE49-F238E27FC236}">
                <a16:creationId xmlns:a16="http://schemas.microsoft.com/office/drawing/2014/main" id="{84C95461-ED61-4433-9AF7-63352650DF0C}"/>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9A5B3C44-5BB0-40B9-8A36-59C9113FF848}"/>
              </a:ext>
            </a:extLst>
          </p:cNvPr>
          <p:cNvSpPr>
            <a:spLocks noGrp="1"/>
          </p:cNvSpPr>
          <p:nvPr>
            <p:ph type="sldNum" sz="quarter" idx="12"/>
          </p:nvPr>
        </p:nvSpPr>
        <p:spPr/>
        <p:txBody>
          <a:bodyPr/>
          <a:lstStyle/>
          <a:p>
            <a:fld id="{B2A63EE8-31F8-4F6F-A10D-BD81EE371777}" type="slidenum">
              <a:rPr lang="en-US" smtClean="0"/>
              <a:t>‹#›</a:t>
            </a:fld>
            <a:endParaRPr lang="en-US" dirty="0"/>
          </a:p>
        </p:txBody>
      </p:sp>
    </p:spTree>
    <p:extLst>
      <p:ext uri="{BB962C8B-B14F-4D97-AF65-F5344CB8AC3E}">
        <p14:creationId xmlns:p14="http://schemas.microsoft.com/office/powerpoint/2010/main" val="33309345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9947162-425E-4239-B889-787C68159A1B}"/>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D3FAD8B-A8AB-4285-9FF9-E930221144C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C278F1A-86DD-4616-8A8D-9162EC5E29E6}"/>
              </a:ext>
            </a:extLst>
          </p:cNvPr>
          <p:cNvSpPr>
            <a:spLocks noGrp="1"/>
          </p:cNvSpPr>
          <p:nvPr>
            <p:ph type="dt" sz="half" idx="10"/>
          </p:nvPr>
        </p:nvSpPr>
        <p:spPr/>
        <p:txBody>
          <a:bodyPr/>
          <a:lstStyle/>
          <a:p>
            <a:fld id="{D01A8C35-258E-4458-B47A-AE7600F9FF47}" type="datetimeFigureOut">
              <a:rPr lang="en-US" smtClean="0"/>
              <a:t>7/27/2021</a:t>
            </a:fld>
            <a:endParaRPr lang="en-US" dirty="0"/>
          </a:p>
        </p:txBody>
      </p:sp>
      <p:sp>
        <p:nvSpPr>
          <p:cNvPr id="5" name="Footer Placeholder 4">
            <a:extLst>
              <a:ext uri="{FF2B5EF4-FFF2-40B4-BE49-F238E27FC236}">
                <a16:creationId xmlns:a16="http://schemas.microsoft.com/office/drawing/2014/main" id="{5EDC5959-254D-41B3-97CC-4D0B360A83F1}"/>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9A0A2798-1ED3-48AA-9E9E-CDEC93AB3ABE}"/>
              </a:ext>
            </a:extLst>
          </p:cNvPr>
          <p:cNvSpPr>
            <a:spLocks noGrp="1"/>
          </p:cNvSpPr>
          <p:nvPr>
            <p:ph type="sldNum" sz="quarter" idx="12"/>
          </p:nvPr>
        </p:nvSpPr>
        <p:spPr/>
        <p:txBody>
          <a:bodyPr/>
          <a:lstStyle/>
          <a:p>
            <a:fld id="{B2A63EE8-31F8-4F6F-A10D-BD81EE371777}" type="slidenum">
              <a:rPr lang="en-US" smtClean="0"/>
              <a:t>‹#›</a:t>
            </a:fld>
            <a:endParaRPr lang="en-US" dirty="0"/>
          </a:p>
        </p:txBody>
      </p:sp>
    </p:spTree>
    <p:extLst>
      <p:ext uri="{BB962C8B-B14F-4D97-AF65-F5344CB8AC3E}">
        <p14:creationId xmlns:p14="http://schemas.microsoft.com/office/powerpoint/2010/main" val="37971606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94ADDA-5025-4C41-8C13-EF12D5011BC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120B5EB-AE24-4629-A96F-9ECC447F963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AEF4DE4-023C-4523-BA63-0B9952060866}"/>
              </a:ext>
            </a:extLst>
          </p:cNvPr>
          <p:cNvSpPr>
            <a:spLocks noGrp="1"/>
          </p:cNvSpPr>
          <p:nvPr>
            <p:ph type="dt" sz="half" idx="10"/>
          </p:nvPr>
        </p:nvSpPr>
        <p:spPr/>
        <p:txBody>
          <a:bodyPr/>
          <a:lstStyle/>
          <a:p>
            <a:fld id="{D01A8C35-258E-4458-B47A-AE7600F9FF47}" type="datetimeFigureOut">
              <a:rPr lang="en-US" smtClean="0"/>
              <a:t>7/27/2021</a:t>
            </a:fld>
            <a:endParaRPr lang="en-US" dirty="0"/>
          </a:p>
        </p:txBody>
      </p:sp>
      <p:sp>
        <p:nvSpPr>
          <p:cNvPr id="5" name="Footer Placeholder 4">
            <a:extLst>
              <a:ext uri="{FF2B5EF4-FFF2-40B4-BE49-F238E27FC236}">
                <a16:creationId xmlns:a16="http://schemas.microsoft.com/office/drawing/2014/main" id="{6FF404CA-1332-4D0C-9DE2-FD64E3E72CAA}"/>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F7BA7689-7C3C-4A34-9F77-D22500B80D23}"/>
              </a:ext>
            </a:extLst>
          </p:cNvPr>
          <p:cNvSpPr>
            <a:spLocks noGrp="1"/>
          </p:cNvSpPr>
          <p:nvPr>
            <p:ph type="sldNum" sz="quarter" idx="12"/>
          </p:nvPr>
        </p:nvSpPr>
        <p:spPr/>
        <p:txBody>
          <a:bodyPr/>
          <a:lstStyle/>
          <a:p>
            <a:fld id="{B2A63EE8-31F8-4F6F-A10D-BD81EE371777}" type="slidenum">
              <a:rPr lang="en-US" smtClean="0"/>
              <a:t>‹#›</a:t>
            </a:fld>
            <a:endParaRPr lang="en-US" dirty="0"/>
          </a:p>
        </p:txBody>
      </p:sp>
    </p:spTree>
    <p:extLst>
      <p:ext uri="{BB962C8B-B14F-4D97-AF65-F5344CB8AC3E}">
        <p14:creationId xmlns:p14="http://schemas.microsoft.com/office/powerpoint/2010/main" val="8936169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268413-78BF-4D42-B00C-C4FD3654D0B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750BFFD-496E-43BD-A30B-0BD389530F1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2F6CFCD-E949-46EF-926D-2BED58846779}"/>
              </a:ext>
            </a:extLst>
          </p:cNvPr>
          <p:cNvSpPr>
            <a:spLocks noGrp="1"/>
          </p:cNvSpPr>
          <p:nvPr>
            <p:ph type="dt" sz="half" idx="10"/>
          </p:nvPr>
        </p:nvSpPr>
        <p:spPr/>
        <p:txBody>
          <a:bodyPr/>
          <a:lstStyle/>
          <a:p>
            <a:fld id="{D01A8C35-258E-4458-B47A-AE7600F9FF47}" type="datetimeFigureOut">
              <a:rPr lang="en-US" smtClean="0"/>
              <a:t>7/27/2021</a:t>
            </a:fld>
            <a:endParaRPr lang="en-US" dirty="0"/>
          </a:p>
        </p:txBody>
      </p:sp>
      <p:sp>
        <p:nvSpPr>
          <p:cNvPr id="5" name="Footer Placeholder 4">
            <a:extLst>
              <a:ext uri="{FF2B5EF4-FFF2-40B4-BE49-F238E27FC236}">
                <a16:creationId xmlns:a16="http://schemas.microsoft.com/office/drawing/2014/main" id="{3EFAA8B8-3DEE-4938-905C-C3113D813488}"/>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83F2B290-F835-4EF9-A217-CDE53C85EEFB}"/>
              </a:ext>
            </a:extLst>
          </p:cNvPr>
          <p:cNvSpPr>
            <a:spLocks noGrp="1"/>
          </p:cNvSpPr>
          <p:nvPr>
            <p:ph type="sldNum" sz="quarter" idx="12"/>
          </p:nvPr>
        </p:nvSpPr>
        <p:spPr/>
        <p:txBody>
          <a:bodyPr/>
          <a:lstStyle/>
          <a:p>
            <a:fld id="{B2A63EE8-31F8-4F6F-A10D-BD81EE371777}" type="slidenum">
              <a:rPr lang="en-US" smtClean="0"/>
              <a:t>‹#›</a:t>
            </a:fld>
            <a:endParaRPr lang="en-US" dirty="0"/>
          </a:p>
        </p:txBody>
      </p:sp>
    </p:spTree>
    <p:extLst>
      <p:ext uri="{BB962C8B-B14F-4D97-AF65-F5344CB8AC3E}">
        <p14:creationId xmlns:p14="http://schemas.microsoft.com/office/powerpoint/2010/main" val="33562451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F5A38A-F100-42F7-9F73-3560BAC3671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ACD2B0F-5AAF-4C2D-BB98-FEE0E41B411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75C9BB5-5618-4D40-AC97-C3838FD2935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5E7A300-2BB3-4DD1-ACB5-65BF4B413C79}"/>
              </a:ext>
            </a:extLst>
          </p:cNvPr>
          <p:cNvSpPr>
            <a:spLocks noGrp="1"/>
          </p:cNvSpPr>
          <p:nvPr>
            <p:ph type="dt" sz="half" idx="10"/>
          </p:nvPr>
        </p:nvSpPr>
        <p:spPr/>
        <p:txBody>
          <a:bodyPr/>
          <a:lstStyle/>
          <a:p>
            <a:fld id="{D01A8C35-258E-4458-B47A-AE7600F9FF47}" type="datetimeFigureOut">
              <a:rPr lang="en-US" smtClean="0"/>
              <a:t>7/27/2021</a:t>
            </a:fld>
            <a:endParaRPr lang="en-US" dirty="0"/>
          </a:p>
        </p:txBody>
      </p:sp>
      <p:sp>
        <p:nvSpPr>
          <p:cNvPr id="6" name="Footer Placeholder 5">
            <a:extLst>
              <a:ext uri="{FF2B5EF4-FFF2-40B4-BE49-F238E27FC236}">
                <a16:creationId xmlns:a16="http://schemas.microsoft.com/office/drawing/2014/main" id="{C72BBFE8-1753-4732-B3C9-6FA32F7FDEE2}"/>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539307D3-382B-4E74-8F1D-435F24BF5C14}"/>
              </a:ext>
            </a:extLst>
          </p:cNvPr>
          <p:cNvSpPr>
            <a:spLocks noGrp="1"/>
          </p:cNvSpPr>
          <p:nvPr>
            <p:ph type="sldNum" sz="quarter" idx="12"/>
          </p:nvPr>
        </p:nvSpPr>
        <p:spPr/>
        <p:txBody>
          <a:bodyPr/>
          <a:lstStyle/>
          <a:p>
            <a:fld id="{B2A63EE8-31F8-4F6F-A10D-BD81EE371777}" type="slidenum">
              <a:rPr lang="en-US" smtClean="0"/>
              <a:t>‹#›</a:t>
            </a:fld>
            <a:endParaRPr lang="en-US" dirty="0"/>
          </a:p>
        </p:txBody>
      </p:sp>
    </p:spTree>
    <p:extLst>
      <p:ext uri="{BB962C8B-B14F-4D97-AF65-F5344CB8AC3E}">
        <p14:creationId xmlns:p14="http://schemas.microsoft.com/office/powerpoint/2010/main" val="17739146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629488-795A-41AF-A2AC-36FF9963875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6CBB4F6-A42B-4476-AAE3-3DD51232823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073E0E2-2F50-4B2C-AA85-816FBC697DD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9097633-48DD-4AA4-8A58-445D1F21902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148038E-F7FC-4CED-AEF6-13F3F9DE058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DC08EA1-B3FD-4BE1-AD96-E71B5F1D2740}"/>
              </a:ext>
            </a:extLst>
          </p:cNvPr>
          <p:cNvSpPr>
            <a:spLocks noGrp="1"/>
          </p:cNvSpPr>
          <p:nvPr>
            <p:ph type="dt" sz="half" idx="10"/>
          </p:nvPr>
        </p:nvSpPr>
        <p:spPr/>
        <p:txBody>
          <a:bodyPr/>
          <a:lstStyle/>
          <a:p>
            <a:fld id="{D01A8C35-258E-4458-B47A-AE7600F9FF47}" type="datetimeFigureOut">
              <a:rPr lang="en-US" smtClean="0"/>
              <a:t>7/27/2021</a:t>
            </a:fld>
            <a:endParaRPr lang="en-US" dirty="0"/>
          </a:p>
        </p:txBody>
      </p:sp>
      <p:sp>
        <p:nvSpPr>
          <p:cNvPr id="8" name="Footer Placeholder 7">
            <a:extLst>
              <a:ext uri="{FF2B5EF4-FFF2-40B4-BE49-F238E27FC236}">
                <a16:creationId xmlns:a16="http://schemas.microsoft.com/office/drawing/2014/main" id="{68F60BAF-4A63-499A-B3FC-493B46AAE6F7}"/>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B95C8C12-7965-47C6-818B-AA2885FE13BB}"/>
              </a:ext>
            </a:extLst>
          </p:cNvPr>
          <p:cNvSpPr>
            <a:spLocks noGrp="1"/>
          </p:cNvSpPr>
          <p:nvPr>
            <p:ph type="sldNum" sz="quarter" idx="12"/>
          </p:nvPr>
        </p:nvSpPr>
        <p:spPr/>
        <p:txBody>
          <a:bodyPr/>
          <a:lstStyle/>
          <a:p>
            <a:fld id="{B2A63EE8-31F8-4F6F-A10D-BD81EE371777}" type="slidenum">
              <a:rPr lang="en-US" smtClean="0"/>
              <a:t>‹#›</a:t>
            </a:fld>
            <a:endParaRPr lang="en-US" dirty="0"/>
          </a:p>
        </p:txBody>
      </p:sp>
    </p:spTree>
    <p:extLst>
      <p:ext uri="{BB962C8B-B14F-4D97-AF65-F5344CB8AC3E}">
        <p14:creationId xmlns:p14="http://schemas.microsoft.com/office/powerpoint/2010/main" val="21781070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77B77F-B14F-44B6-ACC6-CF1A5447AEF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A35809E3-261D-42C2-B208-C7C34E4AD34A}"/>
              </a:ext>
            </a:extLst>
          </p:cNvPr>
          <p:cNvSpPr>
            <a:spLocks noGrp="1"/>
          </p:cNvSpPr>
          <p:nvPr>
            <p:ph type="dt" sz="half" idx="10"/>
          </p:nvPr>
        </p:nvSpPr>
        <p:spPr/>
        <p:txBody>
          <a:bodyPr/>
          <a:lstStyle/>
          <a:p>
            <a:fld id="{D01A8C35-258E-4458-B47A-AE7600F9FF47}" type="datetimeFigureOut">
              <a:rPr lang="en-US" smtClean="0"/>
              <a:t>7/27/2021</a:t>
            </a:fld>
            <a:endParaRPr lang="en-US" dirty="0"/>
          </a:p>
        </p:txBody>
      </p:sp>
      <p:sp>
        <p:nvSpPr>
          <p:cNvPr id="4" name="Footer Placeholder 3">
            <a:extLst>
              <a:ext uri="{FF2B5EF4-FFF2-40B4-BE49-F238E27FC236}">
                <a16:creationId xmlns:a16="http://schemas.microsoft.com/office/drawing/2014/main" id="{85BA91C0-1A6A-4E21-B6B7-9C65653E3F57}"/>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F23CF950-DBDC-4009-9077-929FBDCFF49C}"/>
              </a:ext>
            </a:extLst>
          </p:cNvPr>
          <p:cNvSpPr>
            <a:spLocks noGrp="1"/>
          </p:cNvSpPr>
          <p:nvPr>
            <p:ph type="sldNum" sz="quarter" idx="12"/>
          </p:nvPr>
        </p:nvSpPr>
        <p:spPr/>
        <p:txBody>
          <a:bodyPr/>
          <a:lstStyle/>
          <a:p>
            <a:fld id="{B2A63EE8-31F8-4F6F-A10D-BD81EE371777}" type="slidenum">
              <a:rPr lang="en-US" smtClean="0"/>
              <a:t>‹#›</a:t>
            </a:fld>
            <a:endParaRPr lang="en-US" dirty="0"/>
          </a:p>
        </p:txBody>
      </p:sp>
    </p:spTree>
    <p:extLst>
      <p:ext uri="{BB962C8B-B14F-4D97-AF65-F5344CB8AC3E}">
        <p14:creationId xmlns:p14="http://schemas.microsoft.com/office/powerpoint/2010/main" val="26406431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4DF7881-6E5B-4ABB-B839-E79597E75651}"/>
              </a:ext>
            </a:extLst>
          </p:cNvPr>
          <p:cNvSpPr>
            <a:spLocks noGrp="1"/>
          </p:cNvSpPr>
          <p:nvPr>
            <p:ph type="dt" sz="half" idx="10"/>
          </p:nvPr>
        </p:nvSpPr>
        <p:spPr/>
        <p:txBody>
          <a:bodyPr/>
          <a:lstStyle/>
          <a:p>
            <a:fld id="{D01A8C35-258E-4458-B47A-AE7600F9FF47}" type="datetimeFigureOut">
              <a:rPr lang="en-US" smtClean="0"/>
              <a:t>7/27/2021</a:t>
            </a:fld>
            <a:endParaRPr lang="en-US" dirty="0"/>
          </a:p>
        </p:txBody>
      </p:sp>
      <p:sp>
        <p:nvSpPr>
          <p:cNvPr id="3" name="Footer Placeholder 2">
            <a:extLst>
              <a:ext uri="{FF2B5EF4-FFF2-40B4-BE49-F238E27FC236}">
                <a16:creationId xmlns:a16="http://schemas.microsoft.com/office/drawing/2014/main" id="{E8A43476-56DE-4E35-A090-A954F0ADA15C}"/>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BDCA4748-BE6C-4549-9FAF-5F369982890D}"/>
              </a:ext>
            </a:extLst>
          </p:cNvPr>
          <p:cNvSpPr>
            <a:spLocks noGrp="1"/>
          </p:cNvSpPr>
          <p:nvPr>
            <p:ph type="sldNum" sz="quarter" idx="12"/>
          </p:nvPr>
        </p:nvSpPr>
        <p:spPr/>
        <p:txBody>
          <a:bodyPr/>
          <a:lstStyle/>
          <a:p>
            <a:fld id="{B2A63EE8-31F8-4F6F-A10D-BD81EE371777}" type="slidenum">
              <a:rPr lang="en-US" smtClean="0"/>
              <a:t>‹#›</a:t>
            </a:fld>
            <a:endParaRPr lang="en-US" dirty="0"/>
          </a:p>
        </p:txBody>
      </p:sp>
    </p:spTree>
    <p:extLst>
      <p:ext uri="{BB962C8B-B14F-4D97-AF65-F5344CB8AC3E}">
        <p14:creationId xmlns:p14="http://schemas.microsoft.com/office/powerpoint/2010/main" val="25653202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AB7042-5D4D-4C9F-9779-F545C13593B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4D021ABA-70F6-457B-93DB-3CD051DF1FA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E3B8140-E573-4835-9E4C-5FB01F63AD5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C3EF446-0CC7-479A-B32D-3551F53A12D8}"/>
              </a:ext>
            </a:extLst>
          </p:cNvPr>
          <p:cNvSpPr>
            <a:spLocks noGrp="1"/>
          </p:cNvSpPr>
          <p:nvPr>
            <p:ph type="dt" sz="half" idx="10"/>
          </p:nvPr>
        </p:nvSpPr>
        <p:spPr/>
        <p:txBody>
          <a:bodyPr/>
          <a:lstStyle/>
          <a:p>
            <a:fld id="{D01A8C35-258E-4458-B47A-AE7600F9FF47}" type="datetimeFigureOut">
              <a:rPr lang="en-US" smtClean="0"/>
              <a:t>7/27/2021</a:t>
            </a:fld>
            <a:endParaRPr lang="en-US" dirty="0"/>
          </a:p>
        </p:txBody>
      </p:sp>
      <p:sp>
        <p:nvSpPr>
          <p:cNvPr id="6" name="Footer Placeholder 5">
            <a:extLst>
              <a:ext uri="{FF2B5EF4-FFF2-40B4-BE49-F238E27FC236}">
                <a16:creationId xmlns:a16="http://schemas.microsoft.com/office/drawing/2014/main" id="{7D7EB8C2-DC41-4B20-B89B-EAEC5DDD257D}"/>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95AB8DBF-F3E1-4224-86BF-BE34284B8B16}"/>
              </a:ext>
            </a:extLst>
          </p:cNvPr>
          <p:cNvSpPr>
            <a:spLocks noGrp="1"/>
          </p:cNvSpPr>
          <p:nvPr>
            <p:ph type="sldNum" sz="quarter" idx="12"/>
          </p:nvPr>
        </p:nvSpPr>
        <p:spPr/>
        <p:txBody>
          <a:bodyPr/>
          <a:lstStyle/>
          <a:p>
            <a:fld id="{B2A63EE8-31F8-4F6F-A10D-BD81EE371777}" type="slidenum">
              <a:rPr lang="en-US" smtClean="0"/>
              <a:t>‹#›</a:t>
            </a:fld>
            <a:endParaRPr lang="en-US" dirty="0"/>
          </a:p>
        </p:txBody>
      </p:sp>
    </p:spTree>
    <p:extLst>
      <p:ext uri="{BB962C8B-B14F-4D97-AF65-F5344CB8AC3E}">
        <p14:creationId xmlns:p14="http://schemas.microsoft.com/office/powerpoint/2010/main" val="29175162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90EC2A-39E4-4FAC-9BF5-DCF9A31E346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B2BF9AD-B6C5-4665-AB72-5C39AB72501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88A9F3E0-24EE-459F-822D-FF703D0F83C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8C940E1-E7C2-45A3-87CD-44B7CD185CE6}"/>
              </a:ext>
            </a:extLst>
          </p:cNvPr>
          <p:cNvSpPr>
            <a:spLocks noGrp="1"/>
          </p:cNvSpPr>
          <p:nvPr>
            <p:ph type="dt" sz="half" idx="10"/>
          </p:nvPr>
        </p:nvSpPr>
        <p:spPr/>
        <p:txBody>
          <a:bodyPr/>
          <a:lstStyle/>
          <a:p>
            <a:fld id="{D01A8C35-258E-4458-B47A-AE7600F9FF47}" type="datetimeFigureOut">
              <a:rPr lang="en-US" smtClean="0"/>
              <a:t>7/27/2021</a:t>
            </a:fld>
            <a:endParaRPr lang="en-US" dirty="0"/>
          </a:p>
        </p:txBody>
      </p:sp>
      <p:sp>
        <p:nvSpPr>
          <p:cNvPr id="6" name="Footer Placeholder 5">
            <a:extLst>
              <a:ext uri="{FF2B5EF4-FFF2-40B4-BE49-F238E27FC236}">
                <a16:creationId xmlns:a16="http://schemas.microsoft.com/office/drawing/2014/main" id="{F0DFC4C6-6AE7-4BF9-B5AB-5B5A1004CF54}"/>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00557637-47D6-4F59-A676-975E02787772}"/>
              </a:ext>
            </a:extLst>
          </p:cNvPr>
          <p:cNvSpPr>
            <a:spLocks noGrp="1"/>
          </p:cNvSpPr>
          <p:nvPr>
            <p:ph type="sldNum" sz="quarter" idx="12"/>
          </p:nvPr>
        </p:nvSpPr>
        <p:spPr/>
        <p:txBody>
          <a:bodyPr/>
          <a:lstStyle/>
          <a:p>
            <a:fld id="{B2A63EE8-31F8-4F6F-A10D-BD81EE371777}" type="slidenum">
              <a:rPr lang="en-US" smtClean="0"/>
              <a:t>‹#›</a:t>
            </a:fld>
            <a:endParaRPr lang="en-US" dirty="0"/>
          </a:p>
        </p:txBody>
      </p:sp>
    </p:spTree>
    <p:extLst>
      <p:ext uri="{BB962C8B-B14F-4D97-AF65-F5344CB8AC3E}">
        <p14:creationId xmlns:p14="http://schemas.microsoft.com/office/powerpoint/2010/main" val="39691018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50E08DF-D157-40FE-8FA2-BA88C830452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69ED03C-0362-4486-A7B7-02ADEFEAA7B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59F6433-9A8C-4782-A7B1-B6F0F7918BA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01A8C35-258E-4458-B47A-AE7600F9FF47}" type="datetimeFigureOut">
              <a:rPr lang="en-US" smtClean="0"/>
              <a:t>7/27/2021</a:t>
            </a:fld>
            <a:endParaRPr lang="en-US" dirty="0"/>
          </a:p>
        </p:txBody>
      </p:sp>
      <p:sp>
        <p:nvSpPr>
          <p:cNvPr id="5" name="Footer Placeholder 4">
            <a:extLst>
              <a:ext uri="{FF2B5EF4-FFF2-40B4-BE49-F238E27FC236}">
                <a16:creationId xmlns:a16="http://schemas.microsoft.com/office/drawing/2014/main" id="{C5FC7697-6330-40DF-A451-9AE0B65361C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87A88AB8-B01A-43BE-B269-94D966A6472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2A63EE8-31F8-4F6F-A10D-BD81EE371777}" type="slidenum">
              <a:rPr lang="en-US" smtClean="0"/>
              <a:t>‹#›</a:t>
            </a:fld>
            <a:endParaRPr lang="en-US" dirty="0"/>
          </a:p>
        </p:txBody>
      </p:sp>
    </p:spTree>
    <p:extLst>
      <p:ext uri="{BB962C8B-B14F-4D97-AF65-F5344CB8AC3E}">
        <p14:creationId xmlns:p14="http://schemas.microsoft.com/office/powerpoint/2010/main" val="82457065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A6A849-3CD1-46CC-B38D-2E5E6B4D46B8}"/>
              </a:ext>
            </a:extLst>
          </p:cNvPr>
          <p:cNvSpPr>
            <a:spLocks noGrp="1"/>
          </p:cNvSpPr>
          <p:nvPr>
            <p:ph type="ctrTitle"/>
          </p:nvPr>
        </p:nvSpPr>
        <p:spPr/>
        <p:txBody>
          <a:bodyPr/>
          <a:lstStyle/>
          <a:p>
            <a:r>
              <a:rPr lang="en-US" dirty="0">
                <a:solidFill>
                  <a:schemeClr val="accent1"/>
                </a:solidFill>
              </a:rPr>
              <a:t>Policies, Procedures and Processes</a:t>
            </a:r>
          </a:p>
        </p:txBody>
      </p:sp>
      <p:sp>
        <p:nvSpPr>
          <p:cNvPr id="3" name="Subtitle 2">
            <a:extLst>
              <a:ext uri="{FF2B5EF4-FFF2-40B4-BE49-F238E27FC236}">
                <a16:creationId xmlns:a16="http://schemas.microsoft.com/office/drawing/2014/main" id="{0FF4C436-4677-4BBA-AD26-AE60F8441288}"/>
              </a:ext>
            </a:extLst>
          </p:cNvPr>
          <p:cNvSpPr>
            <a:spLocks noGrp="1"/>
          </p:cNvSpPr>
          <p:nvPr>
            <p:ph type="subTitle" idx="1"/>
          </p:nvPr>
        </p:nvSpPr>
        <p:spPr/>
        <p:txBody>
          <a:bodyPr/>
          <a:lstStyle/>
          <a:p>
            <a:endParaRPr lang="en-US" dirty="0"/>
          </a:p>
          <a:p>
            <a:r>
              <a:rPr lang="en-US" sz="3200" dirty="0"/>
              <a:t>How to Develop and Add To The 3Ps Site</a:t>
            </a:r>
          </a:p>
        </p:txBody>
      </p:sp>
    </p:spTree>
    <p:extLst>
      <p:ext uri="{BB962C8B-B14F-4D97-AF65-F5344CB8AC3E}">
        <p14:creationId xmlns:p14="http://schemas.microsoft.com/office/powerpoint/2010/main" val="28159746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E276F9-9B0B-4F97-9120-EBBA076E74AA}"/>
              </a:ext>
            </a:extLst>
          </p:cNvPr>
          <p:cNvSpPr>
            <a:spLocks noGrp="1"/>
          </p:cNvSpPr>
          <p:nvPr>
            <p:ph type="title"/>
          </p:nvPr>
        </p:nvSpPr>
        <p:spPr/>
        <p:txBody>
          <a:bodyPr/>
          <a:lstStyle/>
          <a:p>
            <a:pPr algn="ctr"/>
            <a:r>
              <a:rPr lang="en-US" dirty="0"/>
              <a:t>Site Content</a:t>
            </a:r>
          </a:p>
        </p:txBody>
      </p:sp>
      <p:sp>
        <p:nvSpPr>
          <p:cNvPr id="3" name="Content Placeholder 2">
            <a:extLst>
              <a:ext uri="{FF2B5EF4-FFF2-40B4-BE49-F238E27FC236}">
                <a16:creationId xmlns:a16="http://schemas.microsoft.com/office/drawing/2014/main" id="{D3F6CFBB-F08D-4A11-BD78-CE6314DE72F4}"/>
              </a:ext>
            </a:extLst>
          </p:cNvPr>
          <p:cNvSpPr>
            <a:spLocks noGrp="1"/>
          </p:cNvSpPr>
          <p:nvPr>
            <p:ph idx="1"/>
          </p:nvPr>
        </p:nvSpPr>
        <p:spPr/>
        <p:txBody>
          <a:bodyPr/>
          <a:lstStyle/>
          <a:p>
            <a:r>
              <a:rPr lang="en-US" b="1" dirty="0"/>
              <a:t>“Policy</a:t>
            </a:r>
            <a:r>
              <a:rPr lang="en-US" dirty="0"/>
              <a:t>” is a written statement that mandates, specifies, or prohibits behavior in order to express basic values of the University/School, enhance the University/School mission, ensure coordinated compliance with applicable laws and regulations, promote operational efficiency, and/or reduce institutional risk. A Policy includes criteria as mandated by the Office of Ethics and Policy document templates and must have a single Issuing Officer.</a:t>
            </a:r>
          </a:p>
          <a:p>
            <a:r>
              <a:rPr lang="en-US" dirty="0"/>
              <a:t>Links to frequently used UNC-CH Policies will be located on the 3Ps site </a:t>
            </a:r>
          </a:p>
        </p:txBody>
      </p:sp>
    </p:spTree>
    <p:extLst>
      <p:ext uri="{BB962C8B-B14F-4D97-AF65-F5344CB8AC3E}">
        <p14:creationId xmlns:p14="http://schemas.microsoft.com/office/powerpoint/2010/main" val="24772633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E276F9-9B0B-4F97-9120-EBBA076E74AA}"/>
              </a:ext>
            </a:extLst>
          </p:cNvPr>
          <p:cNvSpPr>
            <a:spLocks noGrp="1"/>
          </p:cNvSpPr>
          <p:nvPr>
            <p:ph type="title"/>
          </p:nvPr>
        </p:nvSpPr>
        <p:spPr/>
        <p:txBody>
          <a:bodyPr/>
          <a:lstStyle/>
          <a:p>
            <a:pPr algn="ctr"/>
            <a:r>
              <a:rPr lang="en-US" dirty="0"/>
              <a:t>Site Content</a:t>
            </a:r>
          </a:p>
        </p:txBody>
      </p:sp>
      <p:sp>
        <p:nvSpPr>
          <p:cNvPr id="3" name="Content Placeholder 2">
            <a:extLst>
              <a:ext uri="{FF2B5EF4-FFF2-40B4-BE49-F238E27FC236}">
                <a16:creationId xmlns:a16="http://schemas.microsoft.com/office/drawing/2014/main" id="{D3F6CFBB-F08D-4A11-BD78-CE6314DE72F4}"/>
              </a:ext>
            </a:extLst>
          </p:cNvPr>
          <p:cNvSpPr>
            <a:spLocks noGrp="1"/>
          </p:cNvSpPr>
          <p:nvPr>
            <p:ph idx="1"/>
          </p:nvPr>
        </p:nvSpPr>
        <p:spPr/>
        <p:txBody>
          <a:bodyPr/>
          <a:lstStyle/>
          <a:p>
            <a:r>
              <a:rPr lang="en-US" b="1" dirty="0"/>
              <a:t>“Procedures</a:t>
            </a:r>
            <a:r>
              <a:rPr lang="en-US" dirty="0"/>
              <a:t>” are the guidelines required to accomplish an action necessitating specific instructions. Procedures are not intended to be a detailed "help guide", but instead are higher-level process documents which can then point to specific and detailed instructions maintained by the appropriate Unit. Procedures often pertain to implementing Policy. Procedures may also provide guidance for behavior on issues that are not dictated by Policy. Procedures are created and changes to them are made at the School level. </a:t>
            </a:r>
          </a:p>
          <a:p>
            <a:r>
              <a:rPr lang="en-US" dirty="0"/>
              <a:t>ESOP Procedure links will be located on the site. New Procedures can be added to the site</a:t>
            </a:r>
          </a:p>
        </p:txBody>
      </p:sp>
    </p:spTree>
    <p:extLst>
      <p:ext uri="{BB962C8B-B14F-4D97-AF65-F5344CB8AC3E}">
        <p14:creationId xmlns:p14="http://schemas.microsoft.com/office/powerpoint/2010/main" val="32502079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E276F9-9B0B-4F97-9120-EBBA076E74AA}"/>
              </a:ext>
            </a:extLst>
          </p:cNvPr>
          <p:cNvSpPr>
            <a:spLocks noGrp="1"/>
          </p:cNvSpPr>
          <p:nvPr>
            <p:ph type="title"/>
          </p:nvPr>
        </p:nvSpPr>
        <p:spPr/>
        <p:txBody>
          <a:bodyPr/>
          <a:lstStyle/>
          <a:p>
            <a:pPr algn="ctr"/>
            <a:r>
              <a:rPr lang="en-US" dirty="0"/>
              <a:t>Site Content</a:t>
            </a:r>
          </a:p>
        </p:txBody>
      </p:sp>
      <p:sp>
        <p:nvSpPr>
          <p:cNvPr id="3" name="Content Placeholder 2">
            <a:extLst>
              <a:ext uri="{FF2B5EF4-FFF2-40B4-BE49-F238E27FC236}">
                <a16:creationId xmlns:a16="http://schemas.microsoft.com/office/drawing/2014/main" id="{D3F6CFBB-F08D-4A11-BD78-CE6314DE72F4}"/>
              </a:ext>
            </a:extLst>
          </p:cNvPr>
          <p:cNvSpPr>
            <a:spLocks noGrp="1"/>
          </p:cNvSpPr>
          <p:nvPr>
            <p:ph idx="1"/>
          </p:nvPr>
        </p:nvSpPr>
        <p:spPr/>
        <p:txBody>
          <a:bodyPr/>
          <a:lstStyle/>
          <a:p>
            <a:r>
              <a:rPr lang="en-US" b="1" dirty="0"/>
              <a:t>“Process” </a:t>
            </a:r>
            <a:r>
              <a:rPr lang="en-US" dirty="0"/>
              <a:t>is the step-by-step detailed instruction to implement or follow a Procedure. Processes are developed to ensure that all impacted parties have proper knowledge to execute a School Procedure. Processes can be developed at the Division or Lab level by School Faculty or Staff with proper review and approval by Compliance and a ranking member of the impacted group. </a:t>
            </a:r>
          </a:p>
          <a:p>
            <a:endParaRPr lang="en-US" dirty="0"/>
          </a:p>
          <a:p>
            <a:endParaRPr lang="en-US" dirty="0"/>
          </a:p>
        </p:txBody>
      </p:sp>
    </p:spTree>
    <p:extLst>
      <p:ext uri="{BB962C8B-B14F-4D97-AF65-F5344CB8AC3E}">
        <p14:creationId xmlns:p14="http://schemas.microsoft.com/office/powerpoint/2010/main" val="34902208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36D3D1C8-2DE1-4FA5-8D1C-16004CF9A648}"/>
              </a:ext>
            </a:extLst>
          </p:cNvPr>
          <p:cNvSpPr>
            <a:spLocks noGrp="1"/>
          </p:cNvSpPr>
          <p:nvPr>
            <p:ph type="title"/>
          </p:nvPr>
        </p:nvSpPr>
        <p:spPr>
          <a:xfrm>
            <a:off x="838200" y="365125"/>
            <a:ext cx="10515600" cy="1325563"/>
          </a:xfrm>
        </p:spPr>
        <p:txBody>
          <a:bodyPr/>
          <a:lstStyle/>
          <a:p>
            <a:pPr algn="ctr"/>
            <a:r>
              <a:rPr lang="en-US" dirty="0"/>
              <a:t>How to Establish a New Procedure</a:t>
            </a:r>
            <a:br>
              <a:rPr lang="en-US" dirty="0"/>
            </a:br>
            <a:r>
              <a:rPr lang="en-US" dirty="0"/>
              <a:t>Procedure=School Policy </a:t>
            </a:r>
          </a:p>
        </p:txBody>
      </p:sp>
      <p:graphicFrame>
        <p:nvGraphicFramePr>
          <p:cNvPr id="5" name="Content Placeholder 5">
            <a:extLst>
              <a:ext uri="{FF2B5EF4-FFF2-40B4-BE49-F238E27FC236}">
                <a16:creationId xmlns:a16="http://schemas.microsoft.com/office/drawing/2014/main" id="{42D4B266-F7C6-49D2-8952-9691F1673C3F}"/>
              </a:ext>
            </a:extLst>
          </p:cNvPr>
          <p:cNvGraphicFramePr>
            <a:graphicFrameLocks noGrp="1"/>
          </p:cNvGraphicFramePr>
          <p:nvPr>
            <p:ph idx="1"/>
            <p:extLst>
              <p:ext uri="{D42A27DB-BD31-4B8C-83A1-F6EECF244321}">
                <p14:modId xmlns:p14="http://schemas.microsoft.com/office/powerpoint/2010/main" val="3511398899"/>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454130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36D3D1C8-2DE1-4FA5-8D1C-16004CF9A648}"/>
              </a:ext>
            </a:extLst>
          </p:cNvPr>
          <p:cNvSpPr>
            <a:spLocks noGrp="1"/>
          </p:cNvSpPr>
          <p:nvPr>
            <p:ph type="title"/>
          </p:nvPr>
        </p:nvSpPr>
        <p:spPr>
          <a:xfrm>
            <a:off x="838200" y="365125"/>
            <a:ext cx="10515600" cy="1325563"/>
          </a:xfrm>
        </p:spPr>
        <p:txBody>
          <a:bodyPr/>
          <a:lstStyle/>
          <a:p>
            <a:pPr algn="ctr"/>
            <a:r>
              <a:rPr lang="en-US" dirty="0"/>
              <a:t>How to Establish a New Process </a:t>
            </a:r>
            <a:br>
              <a:rPr lang="en-US" dirty="0"/>
            </a:br>
            <a:r>
              <a:rPr lang="en-US" dirty="0"/>
              <a:t>Process=“How To” for Procedure</a:t>
            </a:r>
          </a:p>
        </p:txBody>
      </p:sp>
      <p:graphicFrame>
        <p:nvGraphicFramePr>
          <p:cNvPr id="5" name="Content Placeholder 5">
            <a:extLst>
              <a:ext uri="{FF2B5EF4-FFF2-40B4-BE49-F238E27FC236}">
                <a16:creationId xmlns:a16="http://schemas.microsoft.com/office/drawing/2014/main" id="{42D4B266-F7C6-49D2-8952-9691F1673C3F}"/>
              </a:ext>
            </a:extLst>
          </p:cNvPr>
          <p:cNvGraphicFramePr>
            <a:graphicFrameLocks noGrp="1"/>
          </p:cNvGraphicFramePr>
          <p:nvPr>
            <p:ph idx="1"/>
            <p:extLst>
              <p:ext uri="{D42A27DB-BD31-4B8C-83A1-F6EECF244321}">
                <p14:modId xmlns:p14="http://schemas.microsoft.com/office/powerpoint/2010/main" val="633910472"/>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8383272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869D2B-8195-457D-80B7-77D69939D9DB}"/>
              </a:ext>
            </a:extLst>
          </p:cNvPr>
          <p:cNvSpPr>
            <a:spLocks noGrp="1"/>
          </p:cNvSpPr>
          <p:nvPr>
            <p:ph type="title"/>
          </p:nvPr>
        </p:nvSpPr>
        <p:spPr/>
        <p:txBody>
          <a:bodyPr/>
          <a:lstStyle/>
          <a:p>
            <a:pPr algn="ctr"/>
            <a:r>
              <a:rPr lang="en-US" dirty="0"/>
              <a:t>3Ps Summary</a:t>
            </a:r>
          </a:p>
        </p:txBody>
      </p:sp>
      <p:sp>
        <p:nvSpPr>
          <p:cNvPr id="3" name="Content Placeholder 2">
            <a:extLst>
              <a:ext uri="{FF2B5EF4-FFF2-40B4-BE49-F238E27FC236}">
                <a16:creationId xmlns:a16="http://schemas.microsoft.com/office/drawing/2014/main" id="{72FCBEE5-D862-4456-894E-F36A88224120}"/>
              </a:ext>
            </a:extLst>
          </p:cNvPr>
          <p:cNvSpPr>
            <a:spLocks noGrp="1"/>
          </p:cNvSpPr>
          <p:nvPr>
            <p:ph idx="1"/>
          </p:nvPr>
        </p:nvSpPr>
        <p:spPr/>
        <p:txBody>
          <a:bodyPr>
            <a:normAutofit/>
          </a:bodyPr>
          <a:lstStyle/>
          <a:p>
            <a:pPr algn="ctr"/>
            <a:r>
              <a:rPr lang="en-US" sz="3600" dirty="0"/>
              <a:t>Policy=University Policy</a:t>
            </a:r>
          </a:p>
          <a:p>
            <a:pPr algn="ctr"/>
            <a:r>
              <a:rPr lang="en-US" sz="3600" dirty="0"/>
              <a:t>Procedure=School Policy</a:t>
            </a:r>
          </a:p>
          <a:p>
            <a:pPr algn="ctr"/>
            <a:r>
              <a:rPr lang="en-US" sz="3600" dirty="0"/>
              <a:t>Process=“How To” for Procedures</a:t>
            </a:r>
          </a:p>
        </p:txBody>
      </p:sp>
    </p:spTree>
    <p:extLst>
      <p:ext uri="{BB962C8B-B14F-4D97-AF65-F5344CB8AC3E}">
        <p14:creationId xmlns:p14="http://schemas.microsoft.com/office/powerpoint/2010/main" val="165780565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1636</TotalTime>
  <Words>450</Words>
  <Application>Microsoft Office PowerPoint</Application>
  <PresentationFormat>Widescreen</PresentationFormat>
  <Paragraphs>31</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Calibri Light</vt:lpstr>
      <vt:lpstr>Office Theme</vt:lpstr>
      <vt:lpstr>Policies, Procedures and Processes</vt:lpstr>
      <vt:lpstr>Site Content</vt:lpstr>
      <vt:lpstr>Site Content</vt:lpstr>
      <vt:lpstr>Site Content</vt:lpstr>
      <vt:lpstr>How to Establish a New Procedure Procedure=School Policy </vt:lpstr>
      <vt:lpstr>How to Establish a New Process  Process=“How To” for Procedure</vt:lpstr>
      <vt:lpstr>3Ps Summary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Policies, Procedures and Processes</dc:title>
  <dc:creator>Simms, Nathan Frank III</dc:creator>
  <cp:lastModifiedBy>Simms, Nathan Frank III</cp:lastModifiedBy>
  <cp:revision>12</cp:revision>
  <dcterms:created xsi:type="dcterms:W3CDTF">2021-07-19T14:05:16Z</dcterms:created>
  <dcterms:modified xsi:type="dcterms:W3CDTF">2021-07-28T14:44:50Z</dcterms:modified>
</cp:coreProperties>
</file>